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6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7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8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3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authors.xml" ContentType="application/vnd.ms-powerpoint.author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44" r:id="rId4"/>
  </p:sldMasterIdLst>
  <p:notesMasterIdLst>
    <p:notesMasterId r:id="rId39"/>
  </p:notesMasterIdLst>
  <p:handoutMasterIdLst>
    <p:handoutMasterId r:id="rId40"/>
  </p:handoutMasterIdLst>
  <p:sldIdLst>
    <p:sldId id="256" r:id="rId5"/>
    <p:sldId id="293" r:id="rId6"/>
    <p:sldId id="297" r:id="rId7"/>
    <p:sldId id="329" r:id="rId8"/>
    <p:sldId id="294" r:id="rId9"/>
    <p:sldId id="295" r:id="rId10"/>
    <p:sldId id="296" r:id="rId11"/>
    <p:sldId id="315" r:id="rId12"/>
    <p:sldId id="275" r:id="rId13"/>
    <p:sldId id="286" r:id="rId14"/>
    <p:sldId id="260" r:id="rId15"/>
    <p:sldId id="283" r:id="rId16"/>
    <p:sldId id="324" r:id="rId17"/>
    <p:sldId id="264" r:id="rId18"/>
    <p:sldId id="285" r:id="rId19"/>
    <p:sldId id="314" r:id="rId20"/>
    <p:sldId id="282" r:id="rId21"/>
    <p:sldId id="316" r:id="rId22"/>
    <p:sldId id="274" r:id="rId23"/>
    <p:sldId id="292" r:id="rId24"/>
    <p:sldId id="302" r:id="rId25"/>
    <p:sldId id="287" r:id="rId26"/>
    <p:sldId id="288" r:id="rId27"/>
    <p:sldId id="278" r:id="rId28"/>
    <p:sldId id="281" r:id="rId29"/>
    <p:sldId id="299" r:id="rId30"/>
    <p:sldId id="301" r:id="rId31"/>
    <p:sldId id="277" r:id="rId32"/>
    <p:sldId id="317" r:id="rId33"/>
    <p:sldId id="289" r:id="rId34"/>
    <p:sldId id="300" r:id="rId35"/>
    <p:sldId id="318" r:id="rId36"/>
    <p:sldId id="298" r:id="rId37"/>
    <p:sldId id="325" r:id="rId38"/>
  </p:sldIdLst>
  <p:sldSz cx="9144000" cy="6858000" type="screen4x3"/>
  <p:notesSz cx="6858000" cy="9144000"/>
  <p:defaultTextStyle>
    <a:defPPr rtl="0">
      <a:defRPr lang="pt-b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ção Padrão" id="{928F1D73-A05C-43D6-BA97-EE9CF8283DCA}">
          <p14:sldIdLst>
            <p14:sldId id="256"/>
            <p14:sldId id="293"/>
            <p14:sldId id="297"/>
            <p14:sldId id="329"/>
            <p14:sldId id="294"/>
            <p14:sldId id="295"/>
            <p14:sldId id="296"/>
            <p14:sldId id="315"/>
            <p14:sldId id="275"/>
            <p14:sldId id="286"/>
            <p14:sldId id="260"/>
            <p14:sldId id="283"/>
            <p14:sldId id="324"/>
            <p14:sldId id="264"/>
            <p14:sldId id="285"/>
            <p14:sldId id="314"/>
            <p14:sldId id="282"/>
            <p14:sldId id="316"/>
            <p14:sldId id="274"/>
            <p14:sldId id="292"/>
            <p14:sldId id="302"/>
            <p14:sldId id="287"/>
            <p14:sldId id="288"/>
            <p14:sldId id="278"/>
            <p14:sldId id="281"/>
            <p14:sldId id="299"/>
            <p14:sldId id="301"/>
            <p14:sldId id="277"/>
            <p14:sldId id="317"/>
            <p14:sldId id="289"/>
            <p14:sldId id="300"/>
            <p14:sldId id="318"/>
            <p14:sldId id="298"/>
            <p14:sldId id="32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B57EDC5E-44BF-4D94-55BD-F3C4C8D6297E}" name="WMB: Suporte" initials="SW" userId="S::suporte@wmb.com.br::a23907a8-dc58-4df8-a37a-99e144bdeff7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5033" autoAdjust="0"/>
  </p:normalViewPr>
  <p:slideViewPr>
    <p:cSldViewPr snapToGrid="0" snapToObjects="1">
      <p:cViewPr varScale="1">
        <p:scale>
          <a:sx n="109" d="100"/>
          <a:sy n="109" d="100"/>
        </p:scale>
        <p:origin x="1710" y="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6" d="100"/>
          <a:sy n="96" d="100"/>
        </p:scale>
        <p:origin x="364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presProps" Target="presProps.xml"/><Relationship Id="rId62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svg"/><Relationship Id="rId1" Type="http://schemas.openxmlformats.org/officeDocument/2006/relationships/image" Target="../media/image8.png"/></Relationships>
</file>

<file path=ppt/diagrams/_rels/data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svg"/><Relationship Id="rId1" Type="http://schemas.openxmlformats.org/officeDocument/2006/relationships/image" Target="../media/image8.png"/></Relationships>
</file>

<file path=ppt/diagrams/_rels/data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svg"/><Relationship Id="rId1" Type="http://schemas.openxmlformats.org/officeDocument/2006/relationships/image" Target="../media/image11.png"/></Relationships>
</file>

<file path=ppt/diagrams/_rels/data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svg"/><Relationship Id="rId1" Type="http://schemas.openxmlformats.org/officeDocument/2006/relationships/image" Target="../media/image13.png"/></Relationships>
</file>

<file path=ppt/diagrams/_rels/data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svg"/><Relationship Id="rId1" Type="http://schemas.openxmlformats.org/officeDocument/2006/relationships/image" Target="../media/image14.png"/></Relationships>
</file>

<file path=ppt/diagrams/_rels/data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openxmlformats.org/officeDocument/2006/relationships/image" Target="../media/image23.png"/><Relationship Id="rId7" Type="http://schemas.openxmlformats.org/officeDocument/2006/relationships/image" Target="../media/image25.png"/><Relationship Id="rId2" Type="http://schemas.openxmlformats.org/officeDocument/2006/relationships/image" Target="../media/image27.svg"/><Relationship Id="rId1" Type="http://schemas.openxmlformats.org/officeDocument/2006/relationships/image" Target="../media/image22.png"/><Relationship Id="rId6" Type="http://schemas.openxmlformats.org/officeDocument/2006/relationships/image" Target="../media/image31.svg"/><Relationship Id="rId5" Type="http://schemas.openxmlformats.org/officeDocument/2006/relationships/image" Target="../media/image24.png"/><Relationship Id="rId4" Type="http://schemas.openxmlformats.org/officeDocument/2006/relationships/image" Target="../media/image29.svg"/></Relationships>
</file>

<file path=ppt/diagrams/_rels/data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svg"/><Relationship Id="rId1" Type="http://schemas.openxmlformats.org/officeDocument/2006/relationships/image" Target="../media/image26.png"/></Relationships>
</file>

<file path=ppt/diagrams/_rels/data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svg"/><Relationship Id="rId3" Type="http://schemas.openxmlformats.org/officeDocument/2006/relationships/image" Target="../media/image30.png"/><Relationship Id="rId7" Type="http://schemas.openxmlformats.org/officeDocument/2006/relationships/image" Target="../media/image32.png"/><Relationship Id="rId2" Type="http://schemas.openxmlformats.org/officeDocument/2006/relationships/image" Target="../media/image39.svg"/><Relationship Id="rId1" Type="http://schemas.openxmlformats.org/officeDocument/2006/relationships/image" Target="../media/image29.png"/><Relationship Id="rId6" Type="http://schemas.openxmlformats.org/officeDocument/2006/relationships/image" Target="../media/image43.svg"/><Relationship Id="rId5" Type="http://schemas.openxmlformats.org/officeDocument/2006/relationships/image" Target="../media/image31.png"/><Relationship Id="rId4" Type="http://schemas.openxmlformats.org/officeDocument/2006/relationships/image" Target="../media/image41.svg"/></Relationships>
</file>

<file path=ppt/diagrams/_rels/drawing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svg"/><Relationship Id="rId1" Type="http://schemas.openxmlformats.org/officeDocument/2006/relationships/image" Target="../media/image8.png"/></Relationships>
</file>

<file path=ppt/diagrams/_rels/drawing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svg"/><Relationship Id="rId1" Type="http://schemas.openxmlformats.org/officeDocument/2006/relationships/image" Target="../media/image8.png"/></Relationships>
</file>

<file path=ppt/diagrams/_rels/drawing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svg"/><Relationship Id="rId1" Type="http://schemas.openxmlformats.org/officeDocument/2006/relationships/image" Target="../media/image11.png"/></Relationships>
</file>

<file path=ppt/diagrams/_rels/drawing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svg"/><Relationship Id="rId1" Type="http://schemas.openxmlformats.org/officeDocument/2006/relationships/image" Target="../media/image13.png"/></Relationships>
</file>

<file path=ppt/diagrams/_rels/drawing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svg"/><Relationship Id="rId1" Type="http://schemas.openxmlformats.org/officeDocument/2006/relationships/image" Target="../media/image14.png"/></Relationships>
</file>

<file path=ppt/diagrams/_rels/drawing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openxmlformats.org/officeDocument/2006/relationships/image" Target="../media/image23.png"/><Relationship Id="rId7" Type="http://schemas.openxmlformats.org/officeDocument/2006/relationships/image" Target="../media/image25.png"/><Relationship Id="rId2" Type="http://schemas.openxmlformats.org/officeDocument/2006/relationships/image" Target="../media/image27.svg"/><Relationship Id="rId1" Type="http://schemas.openxmlformats.org/officeDocument/2006/relationships/image" Target="../media/image22.png"/><Relationship Id="rId6" Type="http://schemas.openxmlformats.org/officeDocument/2006/relationships/image" Target="../media/image31.svg"/><Relationship Id="rId5" Type="http://schemas.openxmlformats.org/officeDocument/2006/relationships/image" Target="../media/image24.png"/><Relationship Id="rId4" Type="http://schemas.openxmlformats.org/officeDocument/2006/relationships/image" Target="../media/image29.svg"/></Relationships>
</file>

<file path=ppt/diagrams/_rels/drawing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svg"/><Relationship Id="rId1" Type="http://schemas.openxmlformats.org/officeDocument/2006/relationships/image" Target="../media/image26.png"/></Relationships>
</file>

<file path=ppt/diagrams/_rels/drawing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svg"/><Relationship Id="rId3" Type="http://schemas.openxmlformats.org/officeDocument/2006/relationships/image" Target="../media/image30.png"/><Relationship Id="rId7" Type="http://schemas.openxmlformats.org/officeDocument/2006/relationships/image" Target="../media/image32.png"/><Relationship Id="rId2" Type="http://schemas.openxmlformats.org/officeDocument/2006/relationships/image" Target="../media/image39.svg"/><Relationship Id="rId1" Type="http://schemas.openxmlformats.org/officeDocument/2006/relationships/image" Target="../media/image29.png"/><Relationship Id="rId6" Type="http://schemas.openxmlformats.org/officeDocument/2006/relationships/image" Target="../media/image43.svg"/><Relationship Id="rId5" Type="http://schemas.openxmlformats.org/officeDocument/2006/relationships/image" Target="../media/image31.png"/><Relationship Id="rId4" Type="http://schemas.openxmlformats.org/officeDocument/2006/relationships/image" Target="../media/image4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accent3_2">
  <dgm:title val=""/>
  <dgm:desc val=""/>
  <dgm:catLst>
    <dgm:cat type="accent3" pri="13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accent3_2">
  <dgm:title val=""/>
  <dgm:desc val=""/>
  <dgm:catLst>
    <dgm:cat type="accent3" pri="13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icon_accent3_2">
  <dgm:title val=""/>
  <dgm:desc val=""/>
  <dgm:catLst>
    <dgm:cat type="accent3" pri="13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icon_accent3_2">
  <dgm:title val=""/>
  <dgm:desc val=""/>
  <dgm:catLst>
    <dgm:cat type="accent3" pri="13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icon_accent3_2">
  <dgm:title val=""/>
  <dgm:desc val=""/>
  <dgm:catLst>
    <dgm:cat type="accent3" pri="13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18/5/colors/Iconchunking_neutralicon_accent3_2">
  <dgm:title val=""/>
  <dgm:desc val=""/>
  <dgm:catLst>
    <dgm:cat type="accent3" pri="13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18/5/colors/Iconchunking_neutralicon_accent3_2">
  <dgm:title val=""/>
  <dgm:desc val=""/>
  <dgm:catLst>
    <dgm:cat type="accent3" pri="13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18/5/colors/Iconchunking_neutralicon_accent3_2">
  <dgm:title val=""/>
  <dgm:desc val=""/>
  <dgm:catLst>
    <dgm:cat type="accent3" pri="13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89A589A-46DE-0F49-B460-E7914F3E440D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accent3_2" csCatId="accent3" phldr="1"/>
      <dgm:spPr/>
      <dgm:t>
        <a:bodyPr rtlCol="0"/>
        <a:lstStyle/>
        <a:p>
          <a:pPr rtl="0"/>
          <a:endParaRPr lang="en-US"/>
        </a:p>
      </dgm:t>
    </dgm:pt>
    <dgm:pt modelId="{66039115-797B-304C-9FC0-EFABB1F21232}">
      <dgm:prSet/>
      <dgm:spPr/>
      <dgm:t>
        <a:bodyPr rtlCol="0"/>
        <a:lstStyle/>
        <a:p>
          <a:pPr>
            <a:lnSpc>
              <a:spcPct val="100000"/>
            </a:lnSpc>
          </a:pPr>
          <a:r>
            <a:rPr lang="pt-BR" noProof="0" dirty="0"/>
            <a:t>Uma linguagem de programação </a:t>
          </a:r>
        </a:p>
      </dgm:t>
    </dgm:pt>
    <dgm:pt modelId="{C8EABE8F-1E84-494E-AD8A-32BA419A36E9}" type="parTrans" cxnId="{31C3237C-2299-B649-8C93-587C97AC9999}">
      <dgm:prSet/>
      <dgm:spPr/>
      <dgm:t>
        <a:bodyPr rtlCol="0"/>
        <a:lstStyle/>
        <a:p>
          <a:pPr rtl="0"/>
          <a:endParaRPr lang="pt-BR" noProof="0" dirty="0"/>
        </a:p>
      </dgm:t>
    </dgm:pt>
    <dgm:pt modelId="{D044F6BA-1D90-EC47-8A78-B9796198ECF5}" type="sibTrans" cxnId="{31C3237C-2299-B649-8C93-587C97AC9999}">
      <dgm:prSet/>
      <dgm:spPr/>
      <dgm:t>
        <a:bodyPr rtlCol="0"/>
        <a:lstStyle/>
        <a:p>
          <a:pPr>
            <a:lnSpc>
              <a:spcPct val="100000"/>
            </a:lnSpc>
          </a:pPr>
          <a:endParaRPr lang="pt-BR" noProof="0" dirty="0"/>
        </a:p>
      </dgm:t>
    </dgm:pt>
    <dgm:pt modelId="{B80C9CF3-C6BB-48D7-8AE1-5002D62D3761}" type="pres">
      <dgm:prSet presAssocID="{489A589A-46DE-0F49-B460-E7914F3E440D}" presName="root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pt-BR"/>
        </a:p>
      </dgm:t>
    </dgm:pt>
    <dgm:pt modelId="{326FDCF2-F375-4C3F-9814-C84BA9388F92}" type="pres">
      <dgm:prSet presAssocID="{489A589A-46DE-0F49-B460-E7914F3E440D}" presName="container" presStyleCnt="0">
        <dgm:presLayoutVars>
          <dgm:dir/>
          <dgm:resizeHandles val="exact"/>
        </dgm:presLayoutVars>
      </dgm:prSet>
      <dgm:spPr/>
    </dgm:pt>
    <dgm:pt modelId="{174069BD-8FE1-41A2-8250-6A5514FE224C}" type="pres">
      <dgm:prSet presAssocID="{66039115-797B-304C-9FC0-EFABB1F21232}" presName="compNode" presStyleCnt="0"/>
      <dgm:spPr/>
    </dgm:pt>
    <dgm:pt modelId="{5E340066-1B2E-4C4E-80A2-97E86ABFA479}" type="pres">
      <dgm:prSet presAssocID="{66039115-797B-304C-9FC0-EFABB1F21232}" presName="iconBgRect" presStyleLbl="bgShp" presStyleIdx="0" presStyleCnt="1"/>
      <dgm:spPr/>
    </dgm:pt>
    <dgm:pt modelId="{F55B2F71-E638-412C-8147-FC7081E08B04}" type="pres">
      <dgm:prSet presAssocID="{66039115-797B-304C-9FC0-EFABB1F21232}" presName="iconRect" presStyleLbl="node1" presStyleIdx="0" presStyleCnt="1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xmlns="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eb design estrutura de tópicos"/>
        </a:ext>
      </dgm:extLst>
    </dgm:pt>
    <dgm:pt modelId="{5CDA7D5A-F452-463F-998B-177A76E8C08F}" type="pres">
      <dgm:prSet presAssocID="{66039115-797B-304C-9FC0-EFABB1F21232}" presName="spaceRect" presStyleCnt="0"/>
      <dgm:spPr/>
    </dgm:pt>
    <dgm:pt modelId="{E05AF25A-E676-44EA-BB66-F2100ACAD1CB}" type="pres">
      <dgm:prSet presAssocID="{66039115-797B-304C-9FC0-EFABB1F21232}" presName="textRect" presStyleLbl="revTx" presStyleIdx="0" presStyleCnt="1">
        <dgm:presLayoutVars>
          <dgm:chMax val="1"/>
          <dgm:chPref val="1"/>
        </dgm:presLayoutVars>
      </dgm:prSet>
      <dgm:spPr/>
      <dgm:t>
        <a:bodyPr/>
        <a:lstStyle/>
        <a:p>
          <a:endParaRPr lang="pt-BR"/>
        </a:p>
      </dgm:t>
    </dgm:pt>
  </dgm:ptLst>
  <dgm:cxnLst>
    <dgm:cxn modelId="{0D34FCB2-3F4C-42A6-BB2D-60FA9564F405}" type="presOf" srcId="{489A589A-46DE-0F49-B460-E7914F3E440D}" destId="{B80C9CF3-C6BB-48D7-8AE1-5002D62D3761}" srcOrd="0" destOrd="0" presId="urn:microsoft.com/office/officeart/2018/2/layout/IconCircleList"/>
    <dgm:cxn modelId="{31C3237C-2299-B649-8C93-587C97AC9999}" srcId="{489A589A-46DE-0F49-B460-E7914F3E440D}" destId="{66039115-797B-304C-9FC0-EFABB1F21232}" srcOrd="0" destOrd="0" parTransId="{C8EABE8F-1E84-494E-AD8A-32BA419A36E9}" sibTransId="{D044F6BA-1D90-EC47-8A78-B9796198ECF5}"/>
    <dgm:cxn modelId="{C2028414-4E44-4009-9619-A3329463EBE6}" type="presOf" srcId="{66039115-797B-304C-9FC0-EFABB1F21232}" destId="{E05AF25A-E676-44EA-BB66-F2100ACAD1CB}" srcOrd="0" destOrd="0" presId="urn:microsoft.com/office/officeart/2018/2/layout/IconCircleList"/>
    <dgm:cxn modelId="{BF36CAD1-B688-447E-A701-12D1A5EB1C61}" type="presParOf" srcId="{B80C9CF3-C6BB-48D7-8AE1-5002D62D3761}" destId="{326FDCF2-F375-4C3F-9814-C84BA9388F92}" srcOrd="0" destOrd="0" presId="urn:microsoft.com/office/officeart/2018/2/layout/IconCircleList"/>
    <dgm:cxn modelId="{FBFDC197-07BE-4C6F-83B2-02194176B69E}" type="presParOf" srcId="{326FDCF2-F375-4C3F-9814-C84BA9388F92}" destId="{174069BD-8FE1-41A2-8250-6A5514FE224C}" srcOrd="0" destOrd="0" presId="urn:microsoft.com/office/officeart/2018/2/layout/IconCircleList"/>
    <dgm:cxn modelId="{C5F01509-F7BC-425F-B296-A98C860A07F3}" type="presParOf" srcId="{174069BD-8FE1-41A2-8250-6A5514FE224C}" destId="{5E340066-1B2E-4C4E-80A2-97E86ABFA479}" srcOrd="0" destOrd="0" presId="urn:microsoft.com/office/officeart/2018/2/layout/IconCircleList"/>
    <dgm:cxn modelId="{6798BD59-DB22-44F4-9499-B795ECC6FB92}" type="presParOf" srcId="{174069BD-8FE1-41A2-8250-6A5514FE224C}" destId="{F55B2F71-E638-412C-8147-FC7081E08B04}" srcOrd="1" destOrd="0" presId="urn:microsoft.com/office/officeart/2018/2/layout/IconCircleList"/>
    <dgm:cxn modelId="{8ED6BB7E-069D-4BD0-874A-A765097C6426}" type="presParOf" srcId="{174069BD-8FE1-41A2-8250-6A5514FE224C}" destId="{5CDA7D5A-F452-463F-998B-177A76E8C08F}" srcOrd="2" destOrd="0" presId="urn:microsoft.com/office/officeart/2018/2/layout/IconCircleList"/>
    <dgm:cxn modelId="{6FA12472-3D68-4E1C-81AF-02DC5B01E334}" type="presParOf" srcId="{174069BD-8FE1-41A2-8250-6A5514FE224C}" destId="{E05AF25A-E676-44EA-BB66-F2100ACAD1CB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89A589A-46DE-0F49-B460-E7914F3E440D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accent3_2" csCatId="accent3" phldr="1"/>
      <dgm:spPr/>
      <dgm:t>
        <a:bodyPr rtlCol="0"/>
        <a:lstStyle/>
        <a:p>
          <a:pPr rtl="0"/>
          <a:endParaRPr lang="en-US"/>
        </a:p>
      </dgm:t>
    </dgm:pt>
    <dgm:pt modelId="{66039115-797B-304C-9FC0-EFABB1F21232}">
      <dgm:prSet/>
      <dgm:spPr/>
      <dgm:t>
        <a:bodyPr rtlCol="0"/>
        <a:lstStyle/>
        <a:p>
          <a:pPr>
            <a:lnSpc>
              <a:spcPct val="100000"/>
            </a:lnSpc>
          </a:pPr>
          <a:r>
            <a:rPr lang="pt-BR" noProof="0" dirty="0"/>
            <a:t>Alto nível</a:t>
          </a:r>
        </a:p>
      </dgm:t>
    </dgm:pt>
    <dgm:pt modelId="{C8EABE8F-1E84-494E-AD8A-32BA419A36E9}" type="parTrans" cxnId="{31C3237C-2299-B649-8C93-587C97AC9999}">
      <dgm:prSet/>
      <dgm:spPr/>
      <dgm:t>
        <a:bodyPr rtlCol="0"/>
        <a:lstStyle/>
        <a:p>
          <a:pPr rtl="0"/>
          <a:endParaRPr lang="pt-BR" noProof="0" dirty="0"/>
        </a:p>
      </dgm:t>
    </dgm:pt>
    <dgm:pt modelId="{D044F6BA-1D90-EC47-8A78-B9796198ECF5}" type="sibTrans" cxnId="{31C3237C-2299-B649-8C93-587C97AC9999}">
      <dgm:prSet/>
      <dgm:spPr/>
      <dgm:t>
        <a:bodyPr rtlCol="0"/>
        <a:lstStyle/>
        <a:p>
          <a:pPr>
            <a:lnSpc>
              <a:spcPct val="100000"/>
            </a:lnSpc>
          </a:pPr>
          <a:endParaRPr lang="pt-BR" noProof="0" dirty="0"/>
        </a:p>
      </dgm:t>
    </dgm:pt>
    <dgm:pt modelId="{B80C9CF3-C6BB-48D7-8AE1-5002D62D3761}" type="pres">
      <dgm:prSet presAssocID="{489A589A-46DE-0F49-B460-E7914F3E440D}" presName="root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pt-BR"/>
        </a:p>
      </dgm:t>
    </dgm:pt>
    <dgm:pt modelId="{326FDCF2-F375-4C3F-9814-C84BA9388F92}" type="pres">
      <dgm:prSet presAssocID="{489A589A-46DE-0F49-B460-E7914F3E440D}" presName="container" presStyleCnt="0">
        <dgm:presLayoutVars>
          <dgm:dir/>
          <dgm:resizeHandles val="exact"/>
        </dgm:presLayoutVars>
      </dgm:prSet>
      <dgm:spPr/>
    </dgm:pt>
    <dgm:pt modelId="{174069BD-8FE1-41A2-8250-6A5514FE224C}" type="pres">
      <dgm:prSet presAssocID="{66039115-797B-304C-9FC0-EFABB1F21232}" presName="compNode" presStyleCnt="0"/>
      <dgm:spPr/>
    </dgm:pt>
    <dgm:pt modelId="{5E340066-1B2E-4C4E-80A2-97E86ABFA479}" type="pres">
      <dgm:prSet presAssocID="{66039115-797B-304C-9FC0-EFABB1F21232}" presName="iconBgRect" presStyleLbl="bgShp" presStyleIdx="0" presStyleCnt="1"/>
      <dgm:spPr/>
    </dgm:pt>
    <dgm:pt modelId="{F55B2F71-E638-412C-8147-FC7081E08B04}" type="pres">
      <dgm:prSet presAssocID="{66039115-797B-304C-9FC0-EFABB1F21232}" presName="iconRect" presStyleLbl="node1" presStyleIdx="0" presStyleCnt="1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xmlns="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eb design estrutura de tópicos"/>
        </a:ext>
      </dgm:extLst>
    </dgm:pt>
    <dgm:pt modelId="{5CDA7D5A-F452-463F-998B-177A76E8C08F}" type="pres">
      <dgm:prSet presAssocID="{66039115-797B-304C-9FC0-EFABB1F21232}" presName="spaceRect" presStyleCnt="0"/>
      <dgm:spPr/>
    </dgm:pt>
    <dgm:pt modelId="{E05AF25A-E676-44EA-BB66-F2100ACAD1CB}" type="pres">
      <dgm:prSet presAssocID="{66039115-797B-304C-9FC0-EFABB1F21232}" presName="textRect" presStyleLbl="revTx" presStyleIdx="0" presStyleCnt="1">
        <dgm:presLayoutVars>
          <dgm:chMax val="1"/>
          <dgm:chPref val="1"/>
        </dgm:presLayoutVars>
      </dgm:prSet>
      <dgm:spPr/>
      <dgm:t>
        <a:bodyPr/>
        <a:lstStyle/>
        <a:p>
          <a:endParaRPr lang="pt-BR"/>
        </a:p>
      </dgm:t>
    </dgm:pt>
  </dgm:ptLst>
  <dgm:cxnLst>
    <dgm:cxn modelId="{0D34FCB2-3F4C-42A6-BB2D-60FA9564F405}" type="presOf" srcId="{489A589A-46DE-0F49-B460-E7914F3E440D}" destId="{B80C9CF3-C6BB-48D7-8AE1-5002D62D3761}" srcOrd="0" destOrd="0" presId="urn:microsoft.com/office/officeart/2018/2/layout/IconCircleList"/>
    <dgm:cxn modelId="{31C3237C-2299-B649-8C93-587C97AC9999}" srcId="{489A589A-46DE-0F49-B460-E7914F3E440D}" destId="{66039115-797B-304C-9FC0-EFABB1F21232}" srcOrd="0" destOrd="0" parTransId="{C8EABE8F-1E84-494E-AD8A-32BA419A36E9}" sibTransId="{D044F6BA-1D90-EC47-8A78-B9796198ECF5}"/>
    <dgm:cxn modelId="{C2028414-4E44-4009-9619-A3329463EBE6}" type="presOf" srcId="{66039115-797B-304C-9FC0-EFABB1F21232}" destId="{E05AF25A-E676-44EA-BB66-F2100ACAD1CB}" srcOrd="0" destOrd="0" presId="urn:microsoft.com/office/officeart/2018/2/layout/IconCircleList"/>
    <dgm:cxn modelId="{BF36CAD1-B688-447E-A701-12D1A5EB1C61}" type="presParOf" srcId="{B80C9CF3-C6BB-48D7-8AE1-5002D62D3761}" destId="{326FDCF2-F375-4C3F-9814-C84BA9388F92}" srcOrd="0" destOrd="0" presId="urn:microsoft.com/office/officeart/2018/2/layout/IconCircleList"/>
    <dgm:cxn modelId="{FBFDC197-07BE-4C6F-83B2-02194176B69E}" type="presParOf" srcId="{326FDCF2-F375-4C3F-9814-C84BA9388F92}" destId="{174069BD-8FE1-41A2-8250-6A5514FE224C}" srcOrd="0" destOrd="0" presId="urn:microsoft.com/office/officeart/2018/2/layout/IconCircleList"/>
    <dgm:cxn modelId="{C5F01509-F7BC-425F-B296-A98C860A07F3}" type="presParOf" srcId="{174069BD-8FE1-41A2-8250-6A5514FE224C}" destId="{5E340066-1B2E-4C4E-80A2-97E86ABFA479}" srcOrd="0" destOrd="0" presId="urn:microsoft.com/office/officeart/2018/2/layout/IconCircleList"/>
    <dgm:cxn modelId="{6798BD59-DB22-44F4-9499-B795ECC6FB92}" type="presParOf" srcId="{174069BD-8FE1-41A2-8250-6A5514FE224C}" destId="{F55B2F71-E638-412C-8147-FC7081E08B04}" srcOrd="1" destOrd="0" presId="urn:microsoft.com/office/officeart/2018/2/layout/IconCircleList"/>
    <dgm:cxn modelId="{8ED6BB7E-069D-4BD0-874A-A765097C6426}" type="presParOf" srcId="{174069BD-8FE1-41A2-8250-6A5514FE224C}" destId="{5CDA7D5A-F452-463F-998B-177A76E8C08F}" srcOrd="2" destOrd="0" presId="urn:microsoft.com/office/officeart/2018/2/layout/IconCircleList"/>
    <dgm:cxn modelId="{6FA12472-3D68-4E1C-81AF-02DC5B01E334}" type="presParOf" srcId="{174069BD-8FE1-41A2-8250-6A5514FE224C}" destId="{E05AF25A-E676-44EA-BB66-F2100ACAD1CB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89A589A-46DE-0F49-B460-E7914F3E440D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accent3_2" csCatId="accent3" phldr="1"/>
      <dgm:spPr/>
      <dgm:t>
        <a:bodyPr rtlCol="0"/>
        <a:lstStyle/>
        <a:p>
          <a:pPr rtl="0"/>
          <a:endParaRPr lang="en-US"/>
        </a:p>
      </dgm:t>
    </dgm:pt>
    <dgm:pt modelId="{66039115-797B-304C-9FC0-EFABB1F21232}">
      <dgm:prSet/>
      <dgm:spPr/>
      <dgm:t>
        <a:bodyPr rtlCol="0"/>
        <a:lstStyle/>
        <a:p>
          <a:pPr>
            <a:lnSpc>
              <a:spcPct val="100000"/>
            </a:lnSpc>
          </a:pPr>
          <a:r>
            <a:rPr lang="pt-BR" noProof="0" dirty="0"/>
            <a:t>Fortemente </a:t>
          </a:r>
          <a:r>
            <a:rPr lang="pt-BR" noProof="0" dirty="0" err="1"/>
            <a:t>tipada</a:t>
          </a:r>
          <a:endParaRPr lang="pt-BR" noProof="0" dirty="0"/>
        </a:p>
      </dgm:t>
    </dgm:pt>
    <dgm:pt modelId="{C8EABE8F-1E84-494E-AD8A-32BA419A36E9}" type="parTrans" cxnId="{31C3237C-2299-B649-8C93-587C97AC9999}">
      <dgm:prSet/>
      <dgm:spPr/>
      <dgm:t>
        <a:bodyPr rtlCol="0"/>
        <a:lstStyle/>
        <a:p>
          <a:pPr rtl="0"/>
          <a:endParaRPr lang="pt-BR" noProof="0" dirty="0"/>
        </a:p>
      </dgm:t>
    </dgm:pt>
    <dgm:pt modelId="{D044F6BA-1D90-EC47-8A78-B9796198ECF5}" type="sibTrans" cxnId="{31C3237C-2299-B649-8C93-587C97AC9999}">
      <dgm:prSet/>
      <dgm:spPr/>
      <dgm:t>
        <a:bodyPr rtlCol="0"/>
        <a:lstStyle/>
        <a:p>
          <a:pPr>
            <a:lnSpc>
              <a:spcPct val="100000"/>
            </a:lnSpc>
          </a:pPr>
          <a:endParaRPr lang="pt-BR" noProof="0" dirty="0"/>
        </a:p>
      </dgm:t>
    </dgm:pt>
    <dgm:pt modelId="{B80C9CF3-C6BB-48D7-8AE1-5002D62D3761}" type="pres">
      <dgm:prSet presAssocID="{489A589A-46DE-0F49-B460-E7914F3E440D}" presName="root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pt-BR"/>
        </a:p>
      </dgm:t>
    </dgm:pt>
    <dgm:pt modelId="{326FDCF2-F375-4C3F-9814-C84BA9388F92}" type="pres">
      <dgm:prSet presAssocID="{489A589A-46DE-0F49-B460-E7914F3E440D}" presName="container" presStyleCnt="0">
        <dgm:presLayoutVars>
          <dgm:dir/>
          <dgm:resizeHandles val="exact"/>
        </dgm:presLayoutVars>
      </dgm:prSet>
      <dgm:spPr/>
    </dgm:pt>
    <dgm:pt modelId="{174069BD-8FE1-41A2-8250-6A5514FE224C}" type="pres">
      <dgm:prSet presAssocID="{66039115-797B-304C-9FC0-EFABB1F21232}" presName="compNode" presStyleCnt="0"/>
      <dgm:spPr/>
    </dgm:pt>
    <dgm:pt modelId="{5E340066-1B2E-4C4E-80A2-97E86ABFA479}" type="pres">
      <dgm:prSet presAssocID="{66039115-797B-304C-9FC0-EFABB1F21232}" presName="iconBgRect" presStyleLbl="bgShp" presStyleIdx="0" presStyleCnt="1"/>
      <dgm:spPr/>
    </dgm:pt>
    <dgm:pt modelId="{F55B2F71-E638-412C-8147-FC7081E08B04}" type="pres">
      <dgm:prSet presAssocID="{66039115-797B-304C-9FC0-EFABB1F21232}" presName="iconRect" presStyleLbl="node1" presStyleIdx="0" presStyleCnt="1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xmlns="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raço musculoso com preenchimento sólido"/>
        </a:ext>
      </dgm:extLst>
    </dgm:pt>
    <dgm:pt modelId="{5CDA7D5A-F452-463F-998B-177A76E8C08F}" type="pres">
      <dgm:prSet presAssocID="{66039115-797B-304C-9FC0-EFABB1F21232}" presName="spaceRect" presStyleCnt="0"/>
      <dgm:spPr/>
    </dgm:pt>
    <dgm:pt modelId="{E05AF25A-E676-44EA-BB66-F2100ACAD1CB}" type="pres">
      <dgm:prSet presAssocID="{66039115-797B-304C-9FC0-EFABB1F21232}" presName="textRect" presStyleLbl="revTx" presStyleIdx="0" presStyleCnt="1">
        <dgm:presLayoutVars>
          <dgm:chMax val="1"/>
          <dgm:chPref val="1"/>
        </dgm:presLayoutVars>
      </dgm:prSet>
      <dgm:spPr/>
      <dgm:t>
        <a:bodyPr/>
        <a:lstStyle/>
        <a:p>
          <a:endParaRPr lang="pt-BR"/>
        </a:p>
      </dgm:t>
    </dgm:pt>
  </dgm:ptLst>
  <dgm:cxnLst>
    <dgm:cxn modelId="{0D34FCB2-3F4C-42A6-BB2D-60FA9564F405}" type="presOf" srcId="{489A589A-46DE-0F49-B460-E7914F3E440D}" destId="{B80C9CF3-C6BB-48D7-8AE1-5002D62D3761}" srcOrd="0" destOrd="0" presId="urn:microsoft.com/office/officeart/2018/2/layout/IconCircleList"/>
    <dgm:cxn modelId="{31C3237C-2299-B649-8C93-587C97AC9999}" srcId="{489A589A-46DE-0F49-B460-E7914F3E440D}" destId="{66039115-797B-304C-9FC0-EFABB1F21232}" srcOrd="0" destOrd="0" parTransId="{C8EABE8F-1E84-494E-AD8A-32BA419A36E9}" sibTransId="{D044F6BA-1D90-EC47-8A78-B9796198ECF5}"/>
    <dgm:cxn modelId="{C2028414-4E44-4009-9619-A3329463EBE6}" type="presOf" srcId="{66039115-797B-304C-9FC0-EFABB1F21232}" destId="{E05AF25A-E676-44EA-BB66-F2100ACAD1CB}" srcOrd="0" destOrd="0" presId="urn:microsoft.com/office/officeart/2018/2/layout/IconCircleList"/>
    <dgm:cxn modelId="{BF36CAD1-B688-447E-A701-12D1A5EB1C61}" type="presParOf" srcId="{B80C9CF3-C6BB-48D7-8AE1-5002D62D3761}" destId="{326FDCF2-F375-4C3F-9814-C84BA9388F92}" srcOrd="0" destOrd="0" presId="urn:microsoft.com/office/officeart/2018/2/layout/IconCircleList"/>
    <dgm:cxn modelId="{FBFDC197-07BE-4C6F-83B2-02194176B69E}" type="presParOf" srcId="{326FDCF2-F375-4C3F-9814-C84BA9388F92}" destId="{174069BD-8FE1-41A2-8250-6A5514FE224C}" srcOrd="0" destOrd="0" presId="urn:microsoft.com/office/officeart/2018/2/layout/IconCircleList"/>
    <dgm:cxn modelId="{C5F01509-F7BC-425F-B296-A98C860A07F3}" type="presParOf" srcId="{174069BD-8FE1-41A2-8250-6A5514FE224C}" destId="{5E340066-1B2E-4C4E-80A2-97E86ABFA479}" srcOrd="0" destOrd="0" presId="urn:microsoft.com/office/officeart/2018/2/layout/IconCircleList"/>
    <dgm:cxn modelId="{6798BD59-DB22-44F4-9499-B795ECC6FB92}" type="presParOf" srcId="{174069BD-8FE1-41A2-8250-6A5514FE224C}" destId="{F55B2F71-E638-412C-8147-FC7081E08B04}" srcOrd="1" destOrd="0" presId="urn:microsoft.com/office/officeart/2018/2/layout/IconCircleList"/>
    <dgm:cxn modelId="{8ED6BB7E-069D-4BD0-874A-A765097C6426}" type="presParOf" srcId="{174069BD-8FE1-41A2-8250-6A5514FE224C}" destId="{5CDA7D5A-F452-463F-998B-177A76E8C08F}" srcOrd="2" destOrd="0" presId="urn:microsoft.com/office/officeart/2018/2/layout/IconCircleList"/>
    <dgm:cxn modelId="{6FA12472-3D68-4E1C-81AF-02DC5B01E334}" type="presParOf" srcId="{174069BD-8FE1-41A2-8250-6A5514FE224C}" destId="{E05AF25A-E676-44EA-BB66-F2100ACAD1CB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89A589A-46DE-0F49-B460-E7914F3E440D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accent3_2" csCatId="accent3" phldr="1"/>
      <dgm:spPr/>
      <dgm:t>
        <a:bodyPr rtlCol="0"/>
        <a:lstStyle/>
        <a:p>
          <a:pPr rtl="0"/>
          <a:endParaRPr lang="en-US"/>
        </a:p>
      </dgm:t>
    </dgm:pt>
    <dgm:pt modelId="{66039115-797B-304C-9FC0-EFABB1F21232}">
      <dgm:prSet/>
      <dgm:spPr/>
      <dgm:t>
        <a:bodyPr rtlCol="0"/>
        <a:lstStyle/>
        <a:p>
          <a:pPr>
            <a:lnSpc>
              <a:spcPct val="100000"/>
            </a:lnSpc>
          </a:pPr>
          <a:r>
            <a:rPr lang="pt-BR" noProof="0" dirty="0" err="1"/>
            <a:t>Multiparadigma</a:t>
          </a:r>
          <a:endParaRPr lang="pt-BR" noProof="0" dirty="0"/>
        </a:p>
      </dgm:t>
    </dgm:pt>
    <dgm:pt modelId="{C8EABE8F-1E84-494E-AD8A-32BA419A36E9}" type="parTrans" cxnId="{31C3237C-2299-B649-8C93-587C97AC9999}">
      <dgm:prSet/>
      <dgm:spPr/>
      <dgm:t>
        <a:bodyPr rtlCol="0"/>
        <a:lstStyle/>
        <a:p>
          <a:pPr rtl="0"/>
          <a:endParaRPr lang="pt-BR" noProof="0" dirty="0"/>
        </a:p>
      </dgm:t>
    </dgm:pt>
    <dgm:pt modelId="{D044F6BA-1D90-EC47-8A78-B9796198ECF5}" type="sibTrans" cxnId="{31C3237C-2299-B649-8C93-587C97AC9999}">
      <dgm:prSet/>
      <dgm:spPr/>
      <dgm:t>
        <a:bodyPr rtlCol="0"/>
        <a:lstStyle/>
        <a:p>
          <a:pPr>
            <a:lnSpc>
              <a:spcPct val="100000"/>
            </a:lnSpc>
          </a:pPr>
          <a:endParaRPr lang="pt-BR" noProof="0" dirty="0"/>
        </a:p>
      </dgm:t>
    </dgm:pt>
    <dgm:pt modelId="{B80C9CF3-C6BB-48D7-8AE1-5002D62D3761}" type="pres">
      <dgm:prSet presAssocID="{489A589A-46DE-0F49-B460-E7914F3E440D}" presName="root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pt-BR"/>
        </a:p>
      </dgm:t>
    </dgm:pt>
    <dgm:pt modelId="{326FDCF2-F375-4C3F-9814-C84BA9388F92}" type="pres">
      <dgm:prSet presAssocID="{489A589A-46DE-0F49-B460-E7914F3E440D}" presName="container" presStyleCnt="0">
        <dgm:presLayoutVars>
          <dgm:dir/>
          <dgm:resizeHandles val="exact"/>
        </dgm:presLayoutVars>
      </dgm:prSet>
      <dgm:spPr/>
    </dgm:pt>
    <dgm:pt modelId="{174069BD-8FE1-41A2-8250-6A5514FE224C}" type="pres">
      <dgm:prSet presAssocID="{66039115-797B-304C-9FC0-EFABB1F21232}" presName="compNode" presStyleCnt="0"/>
      <dgm:spPr/>
    </dgm:pt>
    <dgm:pt modelId="{5E340066-1B2E-4C4E-80A2-97E86ABFA479}" type="pres">
      <dgm:prSet presAssocID="{66039115-797B-304C-9FC0-EFABB1F21232}" presName="iconBgRect" presStyleLbl="bgShp" presStyleIdx="0" presStyleCnt="1"/>
      <dgm:spPr/>
    </dgm:pt>
    <dgm:pt modelId="{F55B2F71-E638-412C-8147-FC7081E08B04}" type="pres">
      <dgm:prSet presAssocID="{66039115-797B-304C-9FC0-EFABB1F21232}" presName="iconRect" presStyleLbl="node1" presStyleIdx="0" presStyleCnt="1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xmlns="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lockchain estrutura de tópicos"/>
        </a:ext>
      </dgm:extLst>
    </dgm:pt>
    <dgm:pt modelId="{5CDA7D5A-F452-463F-998B-177A76E8C08F}" type="pres">
      <dgm:prSet presAssocID="{66039115-797B-304C-9FC0-EFABB1F21232}" presName="spaceRect" presStyleCnt="0"/>
      <dgm:spPr/>
    </dgm:pt>
    <dgm:pt modelId="{E05AF25A-E676-44EA-BB66-F2100ACAD1CB}" type="pres">
      <dgm:prSet presAssocID="{66039115-797B-304C-9FC0-EFABB1F21232}" presName="textRect" presStyleLbl="revTx" presStyleIdx="0" presStyleCnt="1">
        <dgm:presLayoutVars>
          <dgm:chMax val="1"/>
          <dgm:chPref val="1"/>
        </dgm:presLayoutVars>
      </dgm:prSet>
      <dgm:spPr/>
      <dgm:t>
        <a:bodyPr/>
        <a:lstStyle/>
        <a:p>
          <a:endParaRPr lang="pt-BR"/>
        </a:p>
      </dgm:t>
    </dgm:pt>
  </dgm:ptLst>
  <dgm:cxnLst>
    <dgm:cxn modelId="{0D34FCB2-3F4C-42A6-BB2D-60FA9564F405}" type="presOf" srcId="{489A589A-46DE-0F49-B460-E7914F3E440D}" destId="{B80C9CF3-C6BB-48D7-8AE1-5002D62D3761}" srcOrd="0" destOrd="0" presId="urn:microsoft.com/office/officeart/2018/2/layout/IconCircleList"/>
    <dgm:cxn modelId="{31C3237C-2299-B649-8C93-587C97AC9999}" srcId="{489A589A-46DE-0F49-B460-E7914F3E440D}" destId="{66039115-797B-304C-9FC0-EFABB1F21232}" srcOrd="0" destOrd="0" parTransId="{C8EABE8F-1E84-494E-AD8A-32BA419A36E9}" sibTransId="{D044F6BA-1D90-EC47-8A78-B9796198ECF5}"/>
    <dgm:cxn modelId="{C2028414-4E44-4009-9619-A3329463EBE6}" type="presOf" srcId="{66039115-797B-304C-9FC0-EFABB1F21232}" destId="{E05AF25A-E676-44EA-BB66-F2100ACAD1CB}" srcOrd="0" destOrd="0" presId="urn:microsoft.com/office/officeart/2018/2/layout/IconCircleList"/>
    <dgm:cxn modelId="{BF36CAD1-B688-447E-A701-12D1A5EB1C61}" type="presParOf" srcId="{B80C9CF3-C6BB-48D7-8AE1-5002D62D3761}" destId="{326FDCF2-F375-4C3F-9814-C84BA9388F92}" srcOrd="0" destOrd="0" presId="urn:microsoft.com/office/officeart/2018/2/layout/IconCircleList"/>
    <dgm:cxn modelId="{FBFDC197-07BE-4C6F-83B2-02194176B69E}" type="presParOf" srcId="{326FDCF2-F375-4C3F-9814-C84BA9388F92}" destId="{174069BD-8FE1-41A2-8250-6A5514FE224C}" srcOrd="0" destOrd="0" presId="urn:microsoft.com/office/officeart/2018/2/layout/IconCircleList"/>
    <dgm:cxn modelId="{C5F01509-F7BC-425F-B296-A98C860A07F3}" type="presParOf" srcId="{174069BD-8FE1-41A2-8250-6A5514FE224C}" destId="{5E340066-1B2E-4C4E-80A2-97E86ABFA479}" srcOrd="0" destOrd="0" presId="urn:microsoft.com/office/officeart/2018/2/layout/IconCircleList"/>
    <dgm:cxn modelId="{6798BD59-DB22-44F4-9499-B795ECC6FB92}" type="presParOf" srcId="{174069BD-8FE1-41A2-8250-6A5514FE224C}" destId="{F55B2F71-E638-412C-8147-FC7081E08B04}" srcOrd="1" destOrd="0" presId="urn:microsoft.com/office/officeart/2018/2/layout/IconCircleList"/>
    <dgm:cxn modelId="{8ED6BB7E-069D-4BD0-874A-A765097C6426}" type="presParOf" srcId="{174069BD-8FE1-41A2-8250-6A5514FE224C}" destId="{5CDA7D5A-F452-463F-998B-177A76E8C08F}" srcOrd="2" destOrd="0" presId="urn:microsoft.com/office/officeart/2018/2/layout/IconCircleList"/>
    <dgm:cxn modelId="{6FA12472-3D68-4E1C-81AF-02DC5B01E334}" type="presParOf" srcId="{174069BD-8FE1-41A2-8250-6A5514FE224C}" destId="{E05AF25A-E676-44EA-BB66-F2100ACAD1CB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89A589A-46DE-0F49-B460-E7914F3E440D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accent3_2" csCatId="accent3" phldr="1"/>
      <dgm:spPr/>
      <dgm:t>
        <a:bodyPr rtlCol="0"/>
        <a:lstStyle/>
        <a:p>
          <a:pPr rtl="0"/>
          <a:endParaRPr lang="en-US"/>
        </a:p>
      </dgm:t>
    </dgm:pt>
    <dgm:pt modelId="{66039115-797B-304C-9FC0-EFABB1F21232}">
      <dgm:prSet/>
      <dgm:spPr/>
      <dgm:t>
        <a:bodyPr rtlCol="0"/>
        <a:lstStyle/>
        <a:p>
          <a:pPr>
            <a:lnSpc>
              <a:spcPct val="100000"/>
            </a:lnSpc>
          </a:pPr>
          <a:r>
            <a:rPr lang="pt-BR" noProof="0" dirty="0"/>
            <a:t>Compilada</a:t>
          </a:r>
        </a:p>
      </dgm:t>
    </dgm:pt>
    <dgm:pt modelId="{C8EABE8F-1E84-494E-AD8A-32BA419A36E9}" type="parTrans" cxnId="{31C3237C-2299-B649-8C93-587C97AC9999}">
      <dgm:prSet/>
      <dgm:spPr/>
      <dgm:t>
        <a:bodyPr rtlCol="0"/>
        <a:lstStyle/>
        <a:p>
          <a:pPr rtl="0"/>
          <a:endParaRPr lang="pt-BR" noProof="0" dirty="0"/>
        </a:p>
      </dgm:t>
    </dgm:pt>
    <dgm:pt modelId="{D044F6BA-1D90-EC47-8A78-B9796198ECF5}" type="sibTrans" cxnId="{31C3237C-2299-B649-8C93-587C97AC9999}">
      <dgm:prSet/>
      <dgm:spPr/>
      <dgm:t>
        <a:bodyPr rtlCol="0"/>
        <a:lstStyle/>
        <a:p>
          <a:pPr>
            <a:lnSpc>
              <a:spcPct val="100000"/>
            </a:lnSpc>
          </a:pPr>
          <a:endParaRPr lang="pt-BR" noProof="0" dirty="0"/>
        </a:p>
      </dgm:t>
    </dgm:pt>
    <dgm:pt modelId="{B80C9CF3-C6BB-48D7-8AE1-5002D62D3761}" type="pres">
      <dgm:prSet presAssocID="{489A589A-46DE-0F49-B460-E7914F3E440D}" presName="root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pt-BR"/>
        </a:p>
      </dgm:t>
    </dgm:pt>
    <dgm:pt modelId="{326FDCF2-F375-4C3F-9814-C84BA9388F92}" type="pres">
      <dgm:prSet presAssocID="{489A589A-46DE-0F49-B460-E7914F3E440D}" presName="container" presStyleCnt="0">
        <dgm:presLayoutVars>
          <dgm:dir/>
          <dgm:resizeHandles val="exact"/>
        </dgm:presLayoutVars>
      </dgm:prSet>
      <dgm:spPr/>
    </dgm:pt>
    <dgm:pt modelId="{174069BD-8FE1-41A2-8250-6A5514FE224C}" type="pres">
      <dgm:prSet presAssocID="{66039115-797B-304C-9FC0-EFABB1F21232}" presName="compNode" presStyleCnt="0"/>
      <dgm:spPr/>
    </dgm:pt>
    <dgm:pt modelId="{5E340066-1B2E-4C4E-80A2-97E86ABFA479}" type="pres">
      <dgm:prSet presAssocID="{66039115-797B-304C-9FC0-EFABB1F21232}" presName="iconBgRect" presStyleLbl="bgShp" presStyleIdx="0" presStyleCnt="1"/>
      <dgm:spPr/>
    </dgm:pt>
    <dgm:pt modelId="{F55B2F71-E638-412C-8147-FC7081E08B04}" type="pres">
      <dgm:prSet presAssocID="{66039115-797B-304C-9FC0-EFABB1F21232}" presName="iconRect" presStyleLbl="node1" presStyleIdx="0" presStyleCnt="1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xmlns="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inário com preenchimento sólido"/>
        </a:ext>
      </dgm:extLst>
    </dgm:pt>
    <dgm:pt modelId="{5CDA7D5A-F452-463F-998B-177A76E8C08F}" type="pres">
      <dgm:prSet presAssocID="{66039115-797B-304C-9FC0-EFABB1F21232}" presName="spaceRect" presStyleCnt="0"/>
      <dgm:spPr/>
    </dgm:pt>
    <dgm:pt modelId="{E05AF25A-E676-44EA-BB66-F2100ACAD1CB}" type="pres">
      <dgm:prSet presAssocID="{66039115-797B-304C-9FC0-EFABB1F21232}" presName="textRect" presStyleLbl="revTx" presStyleIdx="0" presStyleCnt="1">
        <dgm:presLayoutVars>
          <dgm:chMax val="1"/>
          <dgm:chPref val="1"/>
        </dgm:presLayoutVars>
      </dgm:prSet>
      <dgm:spPr/>
      <dgm:t>
        <a:bodyPr/>
        <a:lstStyle/>
        <a:p>
          <a:endParaRPr lang="pt-BR"/>
        </a:p>
      </dgm:t>
    </dgm:pt>
  </dgm:ptLst>
  <dgm:cxnLst>
    <dgm:cxn modelId="{0D34FCB2-3F4C-42A6-BB2D-60FA9564F405}" type="presOf" srcId="{489A589A-46DE-0F49-B460-E7914F3E440D}" destId="{B80C9CF3-C6BB-48D7-8AE1-5002D62D3761}" srcOrd="0" destOrd="0" presId="urn:microsoft.com/office/officeart/2018/2/layout/IconCircleList"/>
    <dgm:cxn modelId="{31C3237C-2299-B649-8C93-587C97AC9999}" srcId="{489A589A-46DE-0F49-B460-E7914F3E440D}" destId="{66039115-797B-304C-9FC0-EFABB1F21232}" srcOrd="0" destOrd="0" parTransId="{C8EABE8F-1E84-494E-AD8A-32BA419A36E9}" sibTransId="{D044F6BA-1D90-EC47-8A78-B9796198ECF5}"/>
    <dgm:cxn modelId="{C2028414-4E44-4009-9619-A3329463EBE6}" type="presOf" srcId="{66039115-797B-304C-9FC0-EFABB1F21232}" destId="{E05AF25A-E676-44EA-BB66-F2100ACAD1CB}" srcOrd="0" destOrd="0" presId="urn:microsoft.com/office/officeart/2018/2/layout/IconCircleList"/>
    <dgm:cxn modelId="{BF36CAD1-B688-447E-A701-12D1A5EB1C61}" type="presParOf" srcId="{B80C9CF3-C6BB-48D7-8AE1-5002D62D3761}" destId="{326FDCF2-F375-4C3F-9814-C84BA9388F92}" srcOrd="0" destOrd="0" presId="urn:microsoft.com/office/officeart/2018/2/layout/IconCircleList"/>
    <dgm:cxn modelId="{FBFDC197-07BE-4C6F-83B2-02194176B69E}" type="presParOf" srcId="{326FDCF2-F375-4C3F-9814-C84BA9388F92}" destId="{174069BD-8FE1-41A2-8250-6A5514FE224C}" srcOrd="0" destOrd="0" presId="urn:microsoft.com/office/officeart/2018/2/layout/IconCircleList"/>
    <dgm:cxn modelId="{C5F01509-F7BC-425F-B296-A98C860A07F3}" type="presParOf" srcId="{174069BD-8FE1-41A2-8250-6A5514FE224C}" destId="{5E340066-1B2E-4C4E-80A2-97E86ABFA479}" srcOrd="0" destOrd="0" presId="urn:microsoft.com/office/officeart/2018/2/layout/IconCircleList"/>
    <dgm:cxn modelId="{6798BD59-DB22-44F4-9499-B795ECC6FB92}" type="presParOf" srcId="{174069BD-8FE1-41A2-8250-6A5514FE224C}" destId="{F55B2F71-E638-412C-8147-FC7081E08B04}" srcOrd="1" destOrd="0" presId="urn:microsoft.com/office/officeart/2018/2/layout/IconCircleList"/>
    <dgm:cxn modelId="{8ED6BB7E-069D-4BD0-874A-A765097C6426}" type="presParOf" srcId="{174069BD-8FE1-41A2-8250-6A5514FE224C}" destId="{5CDA7D5A-F452-463F-998B-177A76E8C08F}" srcOrd="2" destOrd="0" presId="urn:microsoft.com/office/officeart/2018/2/layout/IconCircleList"/>
    <dgm:cxn modelId="{6FA12472-3D68-4E1C-81AF-02DC5B01E334}" type="presParOf" srcId="{174069BD-8FE1-41A2-8250-6A5514FE224C}" destId="{E05AF25A-E676-44EA-BB66-F2100ACAD1CB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489A589A-46DE-0F49-B460-E7914F3E440D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accent3_2" csCatId="accent3" phldr="1"/>
      <dgm:spPr/>
      <dgm:t>
        <a:bodyPr rtlCol="0"/>
        <a:lstStyle/>
        <a:p>
          <a:pPr rtl="0"/>
          <a:endParaRPr lang="en-US"/>
        </a:p>
      </dgm:t>
    </dgm:pt>
    <dgm:pt modelId="{66039115-797B-304C-9FC0-EFABB1F21232}">
      <dgm:prSet/>
      <dgm:spPr/>
      <dgm:t>
        <a:bodyPr rtlCol="0"/>
        <a:lstStyle/>
        <a:p>
          <a:pPr rtl="0">
            <a:lnSpc>
              <a:spcPct val="100000"/>
            </a:lnSpc>
          </a:pPr>
          <a:r>
            <a:rPr lang="pt-BR" noProof="0" dirty="0"/>
            <a:t>Boas vagas no mercado</a:t>
          </a:r>
        </a:p>
      </dgm:t>
    </dgm:pt>
    <dgm:pt modelId="{C8EABE8F-1E84-494E-AD8A-32BA419A36E9}" type="parTrans" cxnId="{31C3237C-2299-B649-8C93-587C97AC9999}">
      <dgm:prSet/>
      <dgm:spPr/>
      <dgm:t>
        <a:bodyPr rtlCol="0"/>
        <a:lstStyle/>
        <a:p>
          <a:pPr rtl="0"/>
          <a:endParaRPr lang="pt-BR" noProof="0" dirty="0"/>
        </a:p>
      </dgm:t>
    </dgm:pt>
    <dgm:pt modelId="{D044F6BA-1D90-EC47-8A78-B9796198ECF5}" type="sibTrans" cxnId="{31C3237C-2299-B649-8C93-587C97AC9999}">
      <dgm:prSet/>
      <dgm:spPr/>
      <dgm:t>
        <a:bodyPr rtlCol="0"/>
        <a:lstStyle/>
        <a:p>
          <a:pPr rtl="0">
            <a:lnSpc>
              <a:spcPct val="100000"/>
            </a:lnSpc>
          </a:pPr>
          <a:endParaRPr lang="pt-BR" noProof="0" dirty="0"/>
        </a:p>
      </dgm:t>
    </dgm:pt>
    <dgm:pt modelId="{E39563C5-C199-4F5B-A899-8CC0710341A0}">
      <dgm:prSet/>
      <dgm:spPr/>
      <dgm:t>
        <a:bodyPr rtlCol="0"/>
        <a:lstStyle/>
        <a:p>
          <a:pPr rtl="0">
            <a:lnSpc>
              <a:spcPct val="100000"/>
            </a:lnSpc>
          </a:pPr>
          <a:r>
            <a:rPr lang="pt-BR" noProof="0" dirty="0"/>
            <a:t>Multiplataforma</a:t>
          </a:r>
        </a:p>
      </dgm:t>
    </dgm:pt>
    <dgm:pt modelId="{6531EA77-44C5-4E3D-BA04-70C1E49BCD39}" type="parTrans" cxnId="{BBAD9FDB-1013-4B11-A9AE-2815527D1B78}">
      <dgm:prSet/>
      <dgm:spPr/>
      <dgm:t>
        <a:bodyPr rtlCol="0"/>
        <a:lstStyle/>
        <a:p>
          <a:pPr rtl="0"/>
          <a:endParaRPr lang="pt-BR" noProof="0" dirty="0"/>
        </a:p>
      </dgm:t>
    </dgm:pt>
    <dgm:pt modelId="{BC971DAC-9BE2-44B2-ABE4-8099C777E9C4}" type="sibTrans" cxnId="{BBAD9FDB-1013-4B11-A9AE-2815527D1B78}">
      <dgm:prSet/>
      <dgm:spPr/>
      <dgm:t>
        <a:bodyPr rtlCol="0"/>
        <a:lstStyle/>
        <a:p>
          <a:pPr rtl="0">
            <a:lnSpc>
              <a:spcPct val="100000"/>
            </a:lnSpc>
          </a:pPr>
          <a:endParaRPr lang="pt-BR" noProof="0" dirty="0"/>
        </a:p>
      </dgm:t>
    </dgm:pt>
    <dgm:pt modelId="{15B1A768-2666-4AB4-BDA7-F0E3C4160D59}">
      <dgm:prSet/>
      <dgm:spPr/>
      <dgm:t>
        <a:bodyPr rtlCol="0"/>
        <a:lstStyle/>
        <a:p>
          <a:pPr rtl="0">
            <a:lnSpc>
              <a:spcPct val="100000"/>
            </a:lnSpc>
          </a:pPr>
          <a:r>
            <a:rPr lang="pt-BR" noProof="0" dirty="0"/>
            <a:t>Atende uma alta gama de soluções</a:t>
          </a:r>
        </a:p>
      </dgm:t>
    </dgm:pt>
    <dgm:pt modelId="{D47033D3-4E41-485A-B515-A02A8C3B404A}" type="parTrans" cxnId="{08DEC938-538C-403B-80C3-828B96DAFF82}">
      <dgm:prSet/>
      <dgm:spPr/>
      <dgm:t>
        <a:bodyPr rtlCol="0"/>
        <a:lstStyle/>
        <a:p>
          <a:pPr rtl="0"/>
          <a:endParaRPr lang="pt-BR" noProof="0" dirty="0"/>
        </a:p>
      </dgm:t>
    </dgm:pt>
    <dgm:pt modelId="{72FFCBD4-DD9D-4E06-81E4-54307F97A3F0}" type="sibTrans" cxnId="{08DEC938-538C-403B-80C3-828B96DAFF82}">
      <dgm:prSet/>
      <dgm:spPr/>
      <dgm:t>
        <a:bodyPr rtlCol="0"/>
        <a:lstStyle/>
        <a:p>
          <a:pPr rtl="0">
            <a:lnSpc>
              <a:spcPct val="100000"/>
            </a:lnSpc>
          </a:pPr>
          <a:endParaRPr lang="pt-BR" noProof="0" dirty="0"/>
        </a:p>
      </dgm:t>
    </dgm:pt>
    <dgm:pt modelId="{3AA5586A-C40E-4DDA-98A5-6545F36F46AB}">
      <dgm:prSet/>
      <dgm:spPr/>
      <dgm:t>
        <a:bodyPr rtlCol="0"/>
        <a:lstStyle/>
        <a:p>
          <a:pPr rtl="0">
            <a:lnSpc>
              <a:spcPct val="100000"/>
            </a:lnSpc>
          </a:pPr>
          <a:r>
            <a:rPr lang="pt-BR" noProof="0" dirty="0"/>
            <a:t>Performático </a:t>
          </a:r>
        </a:p>
      </dgm:t>
    </dgm:pt>
    <dgm:pt modelId="{ABF44FB7-9255-4D99-BC69-3BE74FDF8E87}" type="parTrans" cxnId="{119FEAF1-383D-4740-9124-CC9EEA7E35F9}">
      <dgm:prSet/>
      <dgm:spPr/>
      <dgm:t>
        <a:bodyPr rtlCol="0"/>
        <a:lstStyle/>
        <a:p>
          <a:pPr rtl="0"/>
          <a:endParaRPr lang="pt-BR" noProof="0" dirty="0"/>
        </a:p>
      </dgm:t>
    </dgm:pt>
    <dgm:pt modelId="{19FB306E-81B4-4F3F-99EE-765120CBB6B3}" type="sibTrans" cxnId="{119FEAF1-383D-4740-9124-CC9EEA7E35F9}">
      <dgm:prSet/>
      <dgm:spPr/>
      <dgm:t>
        <a:bodyPr rtlCol="0"/>
        <a:lstStyle/>
        <a:p>
          <a:pPr rtl="0"/>
          <a:endParaRPr lang="pt-BR" noProof="0" dirty="0"/>
        </a:p>
      </dgm:t>
    </dgm:pt>
    <dgm:pt modelId="{B80C9CF3-C6BB-48D7-8AE1-5002D62D3761}" type="pres">
      <dgm:prSet presAssocID="{489A589A-46DE-0F49-B460-E7914F3E440D}" presName="root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pt-BR"/>
        </a:p>
      </dgm:t>
    </dgm:pt>
    <dgm:pt modelId="{326FDCF2-F375-4C3F-9814-C84BA9388F92}" type="pres">
      <dgm:prSet presAssocID="{489A589A-46DE-0F49-B460-E7914F3E440D}" presName="container" presStyleCnt="0">
        <dgm:presLayoutVars>
          <dgm:dir/>
          <dgm:resizeHandles val="exact"/>
        </dgm:presLayoutVars>
      </dgm:prSet>
      <dgm:spPr/>
    </dgm:pt>
    <dgm:pt modelId="{174069BD-8FE1-41A2-8250-6A5514FE224C}" type="pres">
      <dgm:prSet presAssocID="{66039115-797B-304C-9FC0-EFABB1F21232}" presName="compNode" presStyleCnt="0"/>
      <dgm:spPr/>
    </dgm:pt>
    <dgm:pt modelId="{5E340066-1B2E-4C4E-80A2-97E86ABFA479}" type="pres">
      <dgm:prSet presAssocID="{66039115-797B-304C-9FC0-EFABB1F21232}" presName="iconBgRect" presStyleLbl="bgShp" presStyleIdx="0" presStyleCnt="4"/>
      <dgm:spPr/>
    </dgm:pt>
    <dgm:pt modelId="{F55B2F71-E638-412C-8147-FC7081E08B04}" type="pres">
      <dgm:prSet presAssocID="{66039115-797B-304C-9FC0-EFABB1F21232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xmlns="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gramador estrutura de tópicos"/>
        </a:ext>
      </dgm:extLst>
    </dgm:pt>
    <dgm:pt modelId="{5CDA7D5A-F452-463F-998B-177A76E8C08F}" type="pres">
      <dgm:prSet presAssocID="{66039115-797B-304C-9FC0-EFABB1F21232}" presName="spaceRect" presStyleCnt="0"/>
      <dgm:spPr/>
    </dgm:pt>
    <dgm:pt modelId="{E05AF25A-E676-44EA-BB66-F2100ACAD1CB}" type="pres">
      <dgm:prSet presAssocID="{66039115-797B-304C-9FC0-EFABB1F21232}" presName="textRect" presStyleLbl="revTx" presStyleIdx="0" presStyleCnt="4">
        <dgm:presLayoutVars>
          <dgm:chMax val="1"/>
          <dgm:chPref val="1"/>
        </dgm:presLayoutVars>
      </dgm:prSet>
      <dgm:spPr/>
      <dgm:t>
        <a:bodyPr/>
        <a:lstStyle/>
        <a:p>
          <a:endParaRPr lang="pt-BR"/>
        </a:p>
      </dgm:t>
    </dgm:pt>
    <dgm:pt modelId="{BB1D33AA-C75A-465A-93F0-2B3A7346088F}" type="pres">
      <dgm:prSet presAssocID="{D044F6BA-1D90-EC47-8A78-B9796198ECF5}" presName="sibTrans" presStyleLbl="sibTrans2D1" presStyleIdx="0" presStyleCnt="0"/>
      <dgm:spPr/>
      <dgm:t>
        <a:bodyPr/>
        <a:lstStyle/>
        <a:p>
          <a:endParaRPr lang="pt-BR"/>
        </a:p>
      </dgm:t>
    </dgm:pt>
    <dgm:pt modelId="{D641F504-B527-445D-81F6-4B59E813C4A0}" type="pres">
      <dgm:prSet presAssocID="{E39563C5-C199-4F5B-A899-8CC0710341A0}" presName="compNode" presStyleCnt="0"/>
      <dgm:spPr/>
    </dgm:pt>
    <dgm:pt modelId="{75512A68-FA50-4392-A441-C6EC352FE606}" type="pres">
      <dgm:prSet presAssocID="{E39563C5-C199-4F5B-A899-8CC0710341A0}" presName="iconBgRect" presStyleLbl="bgShp" presStyleIdx="1" presStyleCnt="4"/>
      <dgm:spPr/>
    </dgm:pt>
    <dgm:pt modelId="{C425A8E1-258A-4D4B-9D55-24376C0AB360}" type="pres">
      <dgm:prSet presAssocID="{E39563C5-C199-4F5B-A899-8CC0710341A0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ador com preenchimento sólido"/>
        </a:ext>
      </dgm:extLst>
    </dgm:pt>
    <dgm:pt modelId="{9E9B2F2E-EF94-42A4-A2BE-0DEE20425DEE}" type="pres">
      <dgm:prSet presAssocID="{E39563C5-C199-4F5B-A899-8CC0710341A0}" presName="spaceRect" presStyleCnt="0"/>
      <dgm:spPr/>
    </dgm:pt>
    <dgm:pt modelId="{523C7F31-A7C1-43C9-AE27-AAE9100EE1FE}" type="pres">
      <dgm:prSet presAssocID="{E39563C5-C199-4F5B-A899-8CC0710341A0}" presName="textRect" presStyleLbl="revTx" presStyleIdx="1" presStyleCnt="4">
        <dgm:presLayoutVars>
          <dgm:chMax val="1"/>
          <dgm:chPref val="1"/>
        </dgm:presLayoutVars>
      </dgm:prSet>
      <dgm:spPr/>
      <dgm:t>
        <a:bodyPr/>
        <a:lstStyle/>
        <a:p>
          <a:endParaRPr lang="pt-BR"/>
        </a:p>
      </dgm:t>
    </dgm:pt>
    <dgm:pt modelId="{CEB8DC13-2561-455C-A0BE-EE905F81836F}" type="pres">
      <dgm:prSet presAssocID="{BC971DAC-9BE2-44B2-ABE4-8099C777E9C4}" presName="sibTrans" presStyleLbl="sibTrans2D1" presStyleIdx="0" presStyleCnt="0"/>
      <dgm:spPr/>
      <dgm:t>
        <a:bodyPr/>
        <a:lstStyle/>
        <a:p>
          <a:endParaRPr lang="pt-BR"/>
        </a:p>
      </dgm:t>
    </dgm:pt>
    <dgm:pt modelId="{495B68A9-1523-4F46-9B02-682098319643}" type="pres">
      <dgm:prSet presAssocID="{15B1A768-2666-4AB4-BDA7-F0E3C4160D59}" presName="compNode" presStyleCnt="0"/>
      <dgm:spPr/>
    </dgm:pt>
    <dgm:pt modelId="{2CA4BD4C-87EF-4944-9E57-97154B3B633C}" type="pres">
      <dgm:prSet presAssocID="{15B1A768-2666-4AB4-BDA7-F0E3C4160D59}" presName="iconBgRect" presStyleLbl="bgShp" presStyleIdx="2" presStyleCnt="4"/>
      <dgm:spPr/>
    </dgm:pt>
    <dgm:pt modelId="{D99F53AC-3AF2-437B-A5AB-1239ADEC0676}" type="pres">
      <dgm:prSet presAssocID="{15B1A768-2666-4AB4-BDA7-F0E3C4160D59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ain in head"/>
        </a:ext>
      </dgm:extLst>
    </dgm:pt>
    <dgm:pt modelId="{EB4519A6-2EF6-4A3F-90AD-24C511B10908}" type="pres">
      <dgm:prSet presAssocID="{15B1A768-2666-4AB4-BDA7-F0E3C4160D59}" presName="spaceRect" presStyleCnt="0"/>
      <dgm:spPr/>
    </dgm:pt>
    <dgm:pt modelId="{D203E058-79E0-456E-A0FD-258E317D3D6A}" type="pres">
      <dgm:prSet presAssocID="{15B1A768-2666-4AB4-BDA7-F0E3C4160D59}" presName="textRect" presStyleLbl="revTx" presStyleIdx="2" presStyleCnt="4">
        <dgm:presLayoutVars>
          <dgm:chMax val="1"/>
          <dgm:chPref val="1"/>
        </dgm:presLayoutVars>
      </dgm:prSet>
      <dgm:spPr/>
      <dgm:t>
        <a:bodyPr/>
        <a:lstStyle/>
        <a:p>
          <a:endParaRPr lang="pt-BR"/>
        </a:p>
      </dgm:t>
    </dgm:pt>
    <dgm:pt modelId="{8F14F3AD-A362-45DF-80F5-2B8D1F566D80}" type="pres">
      <dgm:prSet presAssocID="{72FFCBD4-DD9D-4E06-81E4-54307F97A3F0}" presName="sibTrans" presStyleLbl="sibTrans2D1" presStyleIdx="0" presStyleCnt="0"/>
      <dgm:spPr/>
      <dgm:t>
        <a:bodyPr/>
        <a:lstStyle/>
        <a:p>
          <a:endParaRPr lang="pt-BR"/>
        </a:p>
      </dgm:t>
    </dgm:pt>
    <dgm:pt modelId="{BDD20EE1-5DFF-4E16-802C-2448893CCB5A}" type="pres">
      <dgm:prSet presAssocID="{3AA5586A-C40E-4DDA-98A5-6545F36F46AB}" presName="compNode" presStyleCnt="0"/>
      <dgm:spPr/>
    </dgm:pt>
    <dgm:pt modelId="{7089FE6B-57E5-4306-8097-E758E000C828}" type="pres">
      <dgm:prSet presAssocID="{3AA5586A-C40E-4DDA-98A5-6545F36F46AB}" presName="iconBgRect" presStyleLbl="bgShp" presStyleIdx="3" presStyleCnt="4"/>
      <dgm:spPr/>
    </dgm:pt>
    <dgm:pt modelId="{41C0BC0F-FFD5-42B5-B952-9316B9364F6F}" type="pres">
      <dgm:prSet presAssocID="{3AA5586A-C40E-4DDA-98A5-6545F36F46AB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ráfico de barras com tendência ascendente estrutura de tópicos"/>
        </a:ext>
      </dgm:extLst>
    </dgm:pt>
    <dgm:pt modelId="{392FDDC2-BC7A-49BF-88A1-7B4956AD8377}" type="pres">
      <dgm:prSet presAssocID="{3AA5586A-C40E-4DDA-98A5-6545F36F46AB}" presName="spaceRect" presStyleCnt="0"/>
      <dgm:spPr/>
    </dgm:pt>
    <dgm:pt modelId="{7703AFE5-FAA2-4D8A-AEFA-D3C5CB41E5BC}" type="pres">
      <dgm:prSet presAssocID="{3AA5586A-C40E-4DDA-98A5-6545F36F46AB}" presName="textRect" presStyleLbl="revTx" presStyleIdx="3" presStyleCnt="4">
        <dgm:presLayoutVars>
          <dgm:chMax val="1"/>
          <dgm:chPref val="1"/>
        </dgm:presLayoutVars>
      </dgm:prSet>
      <dgm:spPr/>
      <dgm:t>
        <a:bodyPr/>
        <a:lstStyle/>
        <a:p>
          <a:endParaRPr lang="pt-BR"/>
        </a:p>
      </dgm:t>
    </dgm:pt>
  </dgm:ptLst>
  <dgm:cxnLst>
    <dgm:cxn modelId="{BBAD9FDB-1013-4B11-A9AE-2815527D1B78}" srcId="{489A589A-46DE-0F49-B460-E7914F3E440D}" destId="{E39563C5-C199-4F5B-A899-8CC0710341A0}" srcOrd="1" destOrd="0" parTransId="{6531EA77-44C5-4E3D-BA04-70C1E49BCD39}" sibTransId="{BC971DAC-9BE2-44B2-ABE4-8099C777E9C4}"/>
    <dgm:cxn modelId="{6CA71B7B-0F0A-4F9A-A0EC-CFB6FFD8DA98}" type="presOf" srcId="{15B1A768-2666-4AB4-BDA7-F0E3C4160D59}" destId="{D203E058-79E0-456E-A0FD-258E317D3D6A}" srcOrd="0" destOrd="0" presId="urn:microsoft.com/office/officeart/2018/2/layout/IconCircleList"/>
    <dgm:cxn modelId="{08DEC938-538C-403B-80C3-828B96DAFF82}" srcId="{489A589A-46DE-0F49-B460-E7914F3E440D}" destId="{15B1A768-2666-4AB4-BDA7-F0E3C4160D59}" srcOrd="2" destOrd="0" parTransId="{D47033D3-4E41-485A-B515-A02A8C3B404A}" sibTransId="{72FFCBD4-DD9D-4E06-81E4-54307F97A3F0}"/>
    <dgm:cxn modelId="{31C3237C-2299-B649-8C93-587C97AC9999}" srcId="{489A589A-46DE-0F49-B460-E7914F3E440D}" destId="{66039115-797B-304C-9FC0-EFABB1F21232}" srcOrd="0" destOrd="0" parTransId="{C8EABE8F-1E84-494E-AD8A-32BA419A36E9}" sibTransId="{D044F6BA-1D90-EC47-8A78-B9796198ECF5}"/>
    <dgm:cxn modelId="{65F7D3A9-7360-41F2-9288-DC394F90F4EC}" type="presOf" srcId="{3AA5586A-C40E-4DDA-98A5-6545F36F46AB}" destId="{7703AFE5-FAA2-4D8A-AEFA-D3C5CB41E5BC}" srcOrd="0" destOrd="0" presId="urn:microsoft.com/office/officeart/2018/2/layout/IconCircleList"/>
    <dgm:cxn modelId="{119FEAF1-383D-4740-9124-CC9EEA7E35F9}" srcId="{489A589A-46DE-0F49-B460-E7914F3E440D}" destId="{3AA5586A-C40E-4DDA-98A5-6545F36F46AB}" srcOrd="3" destOrd="0" parTransId="{ABF44FB7-9255-4D99-BC69-3BE74FDF8E87}" sibTransId="{19FB306E-81B4-4F3F-99EE-765120CBB6B3}"/>
    <dgm:cxn modelId="{3682502D-BD4B-4C8B-B999-4FE14243DA2F}" type="presOf" srcId="{E39563C5-C199-4F5B-A899-8CC0710341A0}" destId="{523C7F31-A7C1-43C9-AE27-AAE9100EE1FE}" srcOrd="0" destOrd="0" presId="urn:microsoft.com/office/officeart/2018/2/layout/IconCircleList"/>
    <dgm:cxn modelId="{C2028414-4E44-4009-9619-A3329463EBE6}" type="presOf" srcId="{66039115-797B-304C-9FC0-EFABB1F21232}" destId="{E05AF25A-E676-44EA-BB66-F2100ACAD1CB}" srcOrd="0" destOrd="0" presId="urn:microsoft.com/office/officeart/2018/2/layout/IconCircleList"/>
    <dgm:cxn modelId="{F500F212-B1E8-4177-88EB-379FE553E567}" type="presOf" srcId="{BC971DAC-9BE2-44B2-ABE4-8099C777E9C4}" destId="{CEB8DC13-2561-455C-A0BE-EE905F81836F}" srcOrd="0" destOrd="0" presId="urn:microsoft.com/office/officeart/2018/2/layout/IconCircleList"/>
    <dgm:cxn modelId="{9AA16E9C-4C36-43A5-A786-66256F4B87CC}" type="presOf" srcId="{D044F6BA-1D90-EC47-8A78-B9796198ECF5}" destId="{BB1D33AA-C75A-465A-93F0-2B3A7346088F}" srcOrd="0" destOrd="0" presId="urn:microsoft.com/office/officeart/2018/2/layout/IconCircleList"/>
    <dgm:cxn modelId="{0D34FCB2-3F4C-42A6-BB2D-60FA9564F405}" type="presOf" srcId="{489A589A-46DE-0F49-B460-E7914F3E440D}" destId="{B80C9CF3-C6BB-48D7-8AE1-5002D62D3761}" srcOrd="0" destOrd="0" presId="urn:microsoft.com/office/officeart/2018/2/layout/IconCircleList"/>
    <dgm:cxn modelId="{72DB18FF-BDCF-4526-AB7E-380701B71043}" type="presOf" srcId="{72FFCBD4-DD9D-4E06-81E4-54307F97A3F0}" destId="{8F14F3AD-A362-45DF-80F5-2B8D1F566D80}" srcOrd="0" destOrd="0" presId="urn:microsoft.com/office/officeart/2018/2/layout/IconCircleList"/>
    <dgm:cxn modelId="{BF36CAD1-B688-447E-A701-12D1A5EB1C61}" type="presParOf" srcId="{B80C9CF3-C6BB-48D7-8AE1-5002D62D3761}" destId="{326FDCF2-F375-4C3F-9814-C84BA9388F92}" srcOrd="0" destOrd="0" presId="urn:microsoft.com/office/officeart/2018/2/layout/IconCircleList"/>
    <dgm:cxn modelId="{FBFDC197-07BE-4C6F-83B2-02194176B69E}" type="presParOf" srcId="{326FDCF2-F375-4C3F-9814-C84BA9388F92}" destId="{174069BD-8FE1-41A2-8250-6A5514FE224C}" srcOrd="0" destOrd="0" presId="urn:microsoft.com/office/officeart/2018/2/layout/IconCircleList"/>
    <dgm:cxn modelId="{C5F01509-F7BC-425F-B296-A98C860A07F3}" type="presParOf" srcId="{174069BD-8FE1-41A2-8250-6A5514FE224C}" destId="{5E340066-1B2E-4C4E-80A2-97E86ABFA479}" srcOrd="0" destOrd="0" presId="urn:microsoft.com/office/officeart/2018/2/layout/IconCircleList"/>
    <dgm:cxn modelId="{6798BD59-DB22-44F4-9499-B795ECC6FB92}" type="presParOf" srcId="{174069BD-8FE1-41A2-8250-6A5514FE224C}" destId="{F55B2F71-E638-412C-8147-FC7081E08B04}" srcOrd="1" destOrd="0" presId="urn:microsoft.com/office/officeart/2018/2/layout/IconCircleList"/>
    <dgm:cxn modelId="{8ED6BB7E-069D-4BD0-874A-A765097C6426}" type="presParOf" srcId="{174069BD-8FE1-41A2-8250-6A5514FE224C}" destId="{5CDA7D5A-F452-463F-998B-177A76E8C08F}" srcOrd="2" destOrd="0" presId="urn:microsoft.com/office/officeart/2018/2/layout/IconCircleList"/>
    <dgm:cxn modelId="{6FA12472-3D68-4E1C-81AF-02DC5B01E334}" type="presParOf" srcId="{174069BD-8FE1-41A2-8250-6A5514FE224C}" destId="{E05AF25A-E676-44EA-BB66-F2100ACAD1CB}" srcOrd="3" destOrd="0" presId="urn:microsoft.com/office/officeart/2018/2/layout/IconCircleList"/>
    <dgm:cxn modelId="{2E917479-9046-4584-8A6D-BEC73C11FC76}" type="presParOf" srcId="{326FDCF2-F375-4C3F-9814-C84BA9388F92}" destId="{BB1D33AA-C75A-465A-93F0-2B3A7346088F}" srcOrd="1" destOrd="0" presId="urn:microsoft.com/office/officeart/2018/2/layout/IconCircleList"/>
    <dgm:cxn modelId="{A0B340C2-CAB3-4AD7-B651-672DD667AAD7}" type="presParOf" srcId="{326FDCF2-F375-4C3F-9814-C84BA9388F92}" destId="{D641F504-B527-445D-81F6-4B59E813C4A0}" srcOrd="2" destOrd="0" presId="urn:microsoft.com/office/officeart/2018/2/layout/IconCircleList"/>
    <dgm:cxn modelId="{FBFE3BE7-5577-4A5D-85CC-215287D3D6AD}" type="presParOf" srcId="{D641F504-B527-445D-81F6-4B59E813C4A0}" destId="{75512A68-FA50-4392-A441-C6EC352FE606}" srcOrd="0" destOrd="0" presId="urn:microsoft.com/office/officeart/2018/2/layout/IconCircleList"/>
    <dgm:cxn modelId="{E2CE3B82-49EF-49C5-869E-0F82B174F9E9}" type="presParOf" srcId="{D641F504-B527-445D-81F6-4B59E813C4A0}" destId="{C425A8E1-258A-4D4B-9D55-24376C0AB360}" srcOrd="1" destOrd="0" presId="urn:microsoft.com/office/officeart/2018/2/layout/IconCircleList"/>
    <dgm:cxn modelId="{FE67C476-DCF9-4F8A-ACDB-300B11852414}" type="presParOf" srcId="{D641F504-B527-445D-81F6-4B59E813C4A0}" destId="{9E9B2F2E-EF94-42A4-A2BE-0DEE20425DEE}" srcOrd="2" destOrd="0" presId="urn:microsoft.com/office/officeart/2018/2/layout/IconCircleList"/>
    <dgm:cxn modelId="{4CA023EA-A382-4DD9-9FA1-18E0D66061BD}" type="presParOf" srcId="{D641F504-B527-445D-81F6-4B59E813C4A0}" destId="{523C7F31-A7C1-43C9-AE27-AAE9100EE1FE}" srcOrd="3" destOrd="0" presId="urn:microsoft.com/office/officeart/2018/2/layout/IconCircleList"/>
    <dgm:cxn modelId="{26A45859-BDA1-42A1-B72D-E642F4519323}" type="presParOf" srcId="{326FDCF2-F375-4C3F-9814-C84BA9388F92}" destId="{CEB8DC13-2561-455C-A0BE-EE905F81836F}" srcOrd="3" destOrd="0" presId="urn:microsoft.com/office/officeart/2018/2/layout/IconCircleList"/>
    <dgm:cxn modelId="{9A1A1CE7-53B9-4F66-85DD-738EBE878B5F}" type="presParOf" srcId="{326FDCF2-F375-4C3F-9814-C84BA9388F92}" destId="{495B68A9-1523-4F46-9B02-682098319643}" srcOrd="4" destOrd="0" presId="urn:microsoft.com/office/officeart/2018/2/layout/IconCircleList"/>
    <dgm:cxn modelId="{51E1DD61-7673-4090-B8AB-CF4901AEC858}" type="presParOf" srcId="{495B68A9-1523-4F46-9B02-682098319643}" destId="{2CA4BD4C-87EF-4944-9E57-97154B3B633C}" srcOrd="0" destOrd="0" presId="urn:microsoft.com/office/officeart/2018/2/layout/IconCircleList"/>
    <dgm:cxn modelId="{747A4180-A006-422E-B421-0130C380E284}" type="presParOf" srcId="{495B68A9-1523-4F46-9B02-682098319643}" destId="{D99F53AC-3AF2-437B-A5AB-1239ADEC0676}" srcOrd="1" destOrd="0" presId="urn:microsoft.com/office/officeart/2018/2/layout/IconCircleList"/>
    <dgm:cxn modelId="{2B3206DF-6911-4471-9CE4-6E444117F923}" type="presParOf" srcId="{495B68A9-1523-4F46-9B02-682098319643}" destId="{EB4519A6-2EF6-4A3F-90AD-24C511B10908}" srcOrd="2" destOrd="0" presId="urn:microsoft.com/office/officeart/2018/2/layout/IconCircleList"/>
    <dgm:cxn modelId="{BFF8DE16-9137-451C-BFC4-D4EE82781F8E}" type="presParOf" srcId="{495B68A9-1523-4F46-9B02-682098319643}" destId="{D203E058-79E0-456E-A0FD-258E317D3D6A}" srcOrd="3" destOrd="0" presId="urn:microsoft.com/office/officeart/2018/2/layout/IconCircleList"/>
    <dgm:cxn modelId="{F6DE935E-6528-4A29-9FE2-2236A11FA3B5}" type="presParOf" srcId="{326FDCF2-F375-4C3F-9814-C84BA9388F92}" destId="{8F14F3AD-A362-45DF-80F5-2B8D1F566D80}" srcOrd="5" destOrd="0" presId="urn:microsoft.com/office/officeart/2018/2/layout/IconCircleList"/>
    <dgm:cxn modelId="{1E564FA9-F723-4479-8013-22D1426128B6}" type="presParOf" srcId="{326FDCF2-F375-4C3F-9814-C84BA9388F92}" destId="{BDD20EE1-5DFF-4E16-802C-2448893CCB5A}" srcOrd="6" destOrd="0" presId="urn:microsoft.com/office/officeart/2018/2/layout/IconCircleList"/>
    <dgm:cxn modelId="{794FF77C-CF66-43A6-AFF0-913CEF2D0C2A}" type="presParOf" srcId="{BDD20EE1-5DFF-4E16-802C-2448893CCB5A}" destId="{7089FE6B-57E5-4306-8097-E758E000C828}" srcOrd="0" destOrd="0" presId="urn:microsoft.com/office/officeart/2018/2/layout/IconCircleList"/>
    <dgm:cxn modelId="{091EE8DB-F92B-4CB3-ABD6-FFEB56B07A8B}" type="presParOf" srcId="{BDD20EE1-5DFF-4E16-802C-2448893CCB5A}" destId="{41C0BC0F-FFD5-42B5-B952-9316B9364F6F}" srcOrd="1" destOrd="0" presId="urn:microsoft.com/office/officeart/2018/2/layout/IconCircleList"/>
    <dgm:cxn modelId="{DAE7DE5D-0787-4DCA-83CB-B15B42A3D0EC}" type="presParOf" srcId="{BDD20EE1-5DFF-4E16-802C-2448893CCB5A}" destId="{392FDDC2-BC7A-49BF-88A1-7B4956AD8377}" srcOrd="2" destOrd="0" presId="urn:microsoft.com/office/officeart/2018/2/layout/IconCircleList"/>
    <dgm:cxn modelId="{03A77C2B-16FB-486D-9C1B-3FF393F2E432}" type="presParOf" srcId="{BDD20EE1-5DFF-4E16-802C-2448893CCB5A}" destId="{7703AFE5-FAA2-4D8A-AEFA-D3C5CB41E5BC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489A589A-46DE-0F49-B460-E7914F3E440D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accent3_2" csCatId="accent3" phldr="1"/>
      <dgm:spPr/>
      <dgm:t>
        <a:bodyPr rtlCol="0"/>
        <a:lstStyle/>
        <a:p>
          <a:pPr rtl="0"/>
          <a:endParaRPr lang="en-US"/>
        </a:p>
      </dgm:t>
    </dgm:pt>
    <dgm:pt modelId="{66039115-797B-304C-9FC0-EFABB1F21232}">
      <dgm:prSet custT="1"/>
      <dgm:spPr/>
      <dgm:t>
        <a:bodyPr rtlCol="0"/>
        <a:lstStyle/>
        <a:p>
          <a:pPr>
            <a:lnSpc>
              <a:spcPct val="100000"/>
            </a:lnSpc>
          </a:pPr>
          <a:r>
            <a:rPr lang="pt-BR" sz="1800" noProof="0" dirty="0"/>
            <a:t>Complexidade inicial</a:t>
          </a:r>
        </a:p>
      </dgm:t>
    </dgm:pt>
    <dgm:pt modelId="{C8EABE8F-1E84-494E-AD8A-32BA419A36E9}" type="parTrans" cxnId="{31C3237C-2299-B649-8C93-587C97AC9999}">
      <dgm:prSet/>
      <dgm:spPr/>
      <dgm:t>
        <a:bodyPr rtlCol="0"/>
        <a:lstStyle/>
        <a:p>
          <a:pPr rtl="0"/>
          <a:endParaRPr lang="pt-BR" sz="2400" noProof="0" dirty="0"/>
        </a:p>
      </dgm:t>
    </dgm:pt>
    <dgm:pt modelId="{D044F6BA-1D90-EC47-8A78-B9796198ECF5}" type="sibTrans" cxnId="{31C3237C-2299-B649-8C93-587C97AC9999}">
      <dgm:prSet/>
      <dgm:spPr/>
      <dgm:t>
        <a:bodyPr rtlCol="0"/>
        <a:lstStyle/>
        <a:p>
          <a:pPr>
            <a:lnSpc>
              <a:spcPct val="100000"/>
            </a:lnSpc>
          </a:pPr>
          <a:endParaRPr lang="pt-BR" sz="2400" noProof="0" dirty="0"/>
        </a:p>
      </dgm:t>
    </dgm:pt>
    <dgm:pt modelId="{B80C9CF3-C6BB-48D7-8AE1-5002D62D3761}" type="pres">
      <dgm:prSet presAssocID="{489A589A-46DE-0F49-B460-E7914F3E440D}" presName="root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pt-BR"/>
        </a:p>
      </dgm:t>
    </dgm:pt>
    <dgm:pt modelId="{326FDCF2-F375-4C3F-9814-C84BA9388F92}" type="pres">
      <dgm:prSet presAssocID="{489A589A-46DE-0F49-B460-E7914F3E440D}" presName="container" presStyleCnt="0">
        <dgm:presLayoutVars>
          <dgm:dir/>
          <dgm:resizeHandles val="exact"/>
        </dgm:presLayoutVars>
      </dgm:prSet>
      <dgm:spPr/>
    </dgm:pt>
    <dgm:pt modelId="{174069BD-8FE1-41A2-8250-6A5514FE224C}" type="pres">
      <dgm:prSet presAssocID="{66039115-797B-304C-9FC0-EFABB1F21232}" presName="compNode" presStyleCnt="0"/>
      <dgm:spPr/>
    </dgm:pt>
    <dgm:pt modelId="{5E340066-1B2E-4C4E-80A2-97E86ABFA479}" type="pres">
      <dgm:prSet presAssocID="{66039115-797B-304C-9FC0-EFABB1F21232}" presName="iconBgRect" presStyleLbl="bgShp" presStyleIdx="0" presStyleCnt="1"/>
      <dgm:spPr/>
    </dgm:pt>
    <dgm:pt modelId="{F55B2F71-E638-412C-8147-FC7081E08B04}" type="pres">
      <dgm:prSet presAssocID="{66039115-797B-304C-9FC0-EFABB1F21232}" presName="iconRect" presStyleLbl="node1" presStyleIdx="0" presStyleCnt="1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xmlns="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martphone estrutura de tópicos"/>
        </a:ext>
      </dgm:extLst>
    </dgm:pt>
    <dgm:pt modelId="{5CDA7D5A-F452-463F-998B-177A76E8C08F}" type="pres">
      <dgm:prSet presAssocID="{66039115-797B-304C-9FC0-EFABB1F21232}" presName="spaceRect" presStyleCnt="0"/>
      <dgm:spPr/>
    </dgm:pt>
    <dgm:pt modelId="{E05AF25A-E676-44EA-BB66-F2100ACAD1CB}" type="pres">
      <dgm:prSet presAssocID="{66039115-797B-304C-9FC0-EFABB1F21232}" presName="textRect" presStyleLbl="revTx" presStyleIdx="0" presStyleCnt="1">
        <dgm:presLayoutVars>
          <dgm:chMax val="1"/>
          <dgm:chPref val="1"/>
        </dgm:presLayoutVars>
      </dgm:prSet>
      <dgm:spPr/>
      <dgm:t>
        <a:bodyPr/>
        <a:lstStyle/>
        <a:p>
          <a:endParaRPr lang="pt-BR"/>
        </a:p>
      </dgm:t>
    </dgm:pt>
  </dgm:ptLst>
  <dgm:cxnLst>
    <dgm:cxn modelId="{0D34FCB2-3F4C-42A6-BB2D-60FA9564F405}" type="presOf" srcId="{489A589A-46DE-0F49-B460-E7914F3E440D}" destId="{B80C9CF3-C6BB-48D7-8AE1-5002D62D3761}" srcOrd="0" destOrd="0" presId="urn:microsoft.com/office/officeart/2018/2/layout/IconCircleList"/>
    <dgm:cxn modelId="{31C3237C-2299-B649-8C93-587C97AC9999}" srcId="{489A589A-46DE-0F49-B460-E7914F3E440D}" destId="{66039115-797B-304C-9FC0-EFABB1F21232}" srcOrd="0" destOrd="0" parTransId="{C8EABE8F-1E84-494E-AD8A-32BA419A36E9}" sibTransId="{D044F6BA-1D90-EC47-8A78-B9796198ECF5}"/>
    <dgm:cxn modelId="{C2028414-4E44-4009-9619-A3329463EBE6}" type="presOf" srcId="{66039115-797B-304C-9FC0-EFABB1F21232}" destId="{E05AF25A-E676-44EA-BB66-F2100ACAD1CB}" srcOrd="0" destOrd="0" presId="urn:microsoft.com/office/officeart/2018/2/layout/IconCircleList"/>
    <dgm:cxn modelId="{BF36CAD1-B688-447E-A701-12D1A5EB1C61}" type="presParOf" srcId="{B80C9CF3-C6BB-48D7-8AE1-5002D62D3761}" destId="{326FDCF2-F375-4C3F-9814-C84BA9388F92}" srcOrd="0" destOrd="0" presId="urn:microsoft.com/office/officeart/2018/2/layout/IconCircleList"/>
    <dgm:cxn modelId="{FBFDC197-07BE-4C6F-83B2-02194176B69E}" type="presParOf" srcId="{326FDCF2-F375-4C3F-9814-C84BA9388F92}" destId="{174069BD-8FE1-41A2-8250-6A5514FE224C}" srcOrd="0" destOrd="0" presId="urn:microsoft.com/office/officeart/2018/2/layout/IconCircleList"/>
    <dgm:cxn modelId="{C5F01509-F7BC-425F-B296-A98C860A07F3}" type="presParOf" srcId="{174069BD-8FE1-41A2-8250-6A5514FE224C}" destId="{5E340066-1B2E-4C4E-80A2-97E86ABFA479}" srcOrd="0" destOrd="0" presId="urn:microsoft.com/office/officeart/2018/2/layout/IconCircleList"/>
    <dgm:cxn modelId="{6798BD59-DB22-44F4-9499-B795ECC6FB92}" type="presParOf" srcId="{174069BD-8FE1-41A2-8250-6A5514FE224C}" destId="{F55B2F71-E638-412C-8147-FC7081E08B04}" srcOrd="1" destOrd="0" presId="urn:microsoft.com/office/officeart/2018/2/layout/IconCircleList"/>
    <dgm:cxn modelId="{8ED6BB7E-069D-4BD0-874A-A765097C6426}" type="presParOf" srcId="{174069BD-8FE1-41A2-8250-6A5514FE224C}" destId="{5CDA7D5A-F452-463F-998B-177A76E8C08F}" srcOrd="2" destOrd="0" presId="urn:microsoft.com/office/officeart/2018/2/layout/IconCircleList"/>
    <dgm:cxn modelId="{6FA12472-3D68-4E1C-81AF-02DC5B01E334}" type="presParOf" srcId="{174069BD-8FE1-41A2-8250-6A5514FE224C}" destId="{E05AF25A-E676-44EA-BB66-F2100ACAD1CB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BE5B76ED-C686-4E97-9A28-74231B4FDDD1}" type="doc">
      <dgm:prSet loTypeId="urn:microsoft.com/office/officeart/2009/3/layout/CircleRelationship" loCatId="relationship" qsTypeId="urn:microsoft.com/office/officeart/2005/8/quickstyle/simple4" qsCatId="simple" csTypeId="urn:microsoft.com/office/officeart/2005/8/colors/accent1_2" csCatId="accent1" phldr="1"/>
      <dgm:spPr/>
      <dgm:t>
        <a:bodyPr rtlCol="0"/>
        <a:lstStyle/>
        <a:p>
          <a:pPr rtl="0"/>
          <a:endParaRPr lang="en-US"/>
        </a:p>
      </dgm:t>
    </dgm:pt>
    <dgm:pt modelId="{B388C4F7-DD86-40E4-BA83-6838C8E845B2}">
      <dgm:prSet phldrT="[Text]" custT="1"/>
      <dgm:spPr/>
      <dgm:t>
        <a:bodyPr rtlCol="0"/>
        <a:lstStyle/>
        <a:p>
          <a:pPr rtl="0"/>
          <a:r>
            <a:rPr lang="pt-BR" sz="1800" b="1" noProof="0" dirty="0"/>
            <a:t>Numéricos:</a:t>
          </a:r>
        </a:p>
        <a:p>
          <a:r>
            <a:rPr lang="pt-BR" sz="1800" b="1" noProof="0" dirty="0"/>
            <a:t>- Byte</a:t>
          </a:r>
        </a:p>
        <a:p>
          <a:r>
            <a:rPr lang="pt-BR" sz="1800" b="1" noProof="0" dirty="0"/>
            <a:t>- </a:t>
          </a:r>
          <a:r>
            <a:rPr lang="pt-BR" sz="1800" b="1" noProof="0" dirty="0" err="1"/>
            <a:t>Sbyte</a:t>
          </a:r>
          <a:endParaRPr lang="pt-BR" sz="1800" b="1" noProof="0" dirty="0"/>
        </a:p>
        <a:p>
          <a:r>
            <a:rPr lang="pt-BR" sz="1800" b="1" noProof="0" dirty="0"/>
            <a:t>- Short</a:t>
          </a:r>
        </a:p>
        <a:p>
          <a:r>
            <a:rPr lang="pt-BR" sz="1800" b="1" noProof="0" dirty="0"/>
            <a:t>- </a:t>
          </a:r>
          <a:r>
            <a:rPr lang="pt-BR" sz="1800" b="1" noProof="0" dirty="0" err="1"/>
            <a:t>Ushort</a:t>
          </a:r>
          <a:endParaRPr lang="pt-BR" sz="1800" b="1" noProof="0" dirty="0"/>
        </a:p>
        <a:p>
          <a:r>
            <a:rPr lang="pt-BR" sz="1800" b="1" noProof="0" dirty="0"/>
            <a:t>- </a:t>
          </a:r>
          <a:r>
            <a:rPr lang="pt-BR" sz="1800" b="1" noProof="0" dirty="0" err="1"/>
            <a:t>Int</a:t>
          </a:r>
          <a:endParaRPr lang="pt-BR" sz="1800" b="1" noProof="0" dirty="0"/>
        </a:p>
        <a:p>
          <a:r>
            <a:rPr lang="pt-BR" sz="1800" b="1" noProof="0" dirty="0"/>
            <a:t>- </a:t>
          </a:r>
          <a:r>
            <a:rPr lang="pt-BR" sz="1800" b="1" noProof="0" dirty="0" err="1"/>
            <a:t>Uint</a:t>
          </a:r>
          <a:endParaRPr lang="pt-BR" sz="1800" b="1" noProof="0" dirty="0"/>
        </a:p>
        <a:p>
          <a:r>
            <a:rPr lang="pt-BR" sz="1800" b="1" noProof="0" dirty="0"/>
            <a:t>- </a:t>
          </a:r>
          <a:r>
            <a:rPr lang="pt-BR" sz="1800" b="1" noProof="0" dirty="0" err="1"/>
            <a:t>Long</a:t>
          </a:r>
          <a:endParaRPr lang="pt-BR" sz="1800" b="1" noProof="0" dirty="0"/>
        </a:p>
        <a:p>
          <a:r>
            <a:rPr lang="pt-BR" sz="1800" b="1" noProof="0" dirty="0"/>
            <a:t>- </a:t>
          </a:r>
          <a:r>
            <a:rPr lang="pt-BR" sz="1800" b="1" noProof="0" dirty="0" err="1"/>
            <a:t>Ulong</a:t>
          </a:r>
          <a:endParaRPr lang="pt-BR" sz="1800" b="1" noProof="0" dirty="0"/>
        </a:p>
      </dgm:t>
    </dgm:pt>
    <dgm:pt modelId="{4F4EFEB2-AE6B-4B4E-A388-E726479684C1}" type="parTrans" cxnId="{FDEC3F6B-F860-4E8B-8B14-455DBFCFBFB4}">
      <dgm:prSet/>
      <dgm:spPr/>
      <dgm:t>
        <a:bodyPr rtlCol="0"/>
        <a:lstStyle/>
        <a:p>
          <a:pPr rtl="0"/>
          <a:endParaRPr lang="pt-BR" noProof="0" dirty="0"/>
        </a:p>
      </dgm:t>
    </dgm:pt>
    <dgm:pt modelId="{BEE196C3-EEB3-4935-976F-A713EF603EEA}" type="sibTrans" cxnId="{FDEC3F6B-F860-4E8B-8B14-455DBFCFBFB4}">
      <dgm:prSet/>
      <dgm:spPr/>
      <dgm:t>
        <a:bodyPr rtlCol="0"/>
        <a:lstStyle/>
        <a:p>
          <a:pPr rtl="0"/>
          <a:endParaRPr lang="pt-BR" noProof="0" dirty="0"/>
        </a:p>
      </dgm:t>
    </dgm:pt>
    <dgm:pt modelId="{27C8F191-CB8B-4A89-9EDF-D94B6E4ADC92}">
      <dgm:prSet phldrT="[Text]" custT="1"/>
      <dgm:spPr/>
      <dgm:t>
        <a:bodyPr rtlCol="0"/>
        <a:lstStyle/>
        <a:p>
          <a:pPr rtl="0"/>
          <a:r>
            <a:rPr lang="pt-BR" sz="1800" b="1" noProof="0" dirty="0"/>
            <a:t>Ponto Flutuante:</a:t>
          </a:r>
        </a:p>
        <a:p>
          <a:pPr rtl="0"/>
          <a:r>
            <a:rPr lang="pt-BR" sz="1800" b="1" noProof="0" dirty="0"/>
            <a:t>- </a:t>
          </a:r>
          <a:r>
            <a:rPr lang="pt-BR" sz="1800" b="1" noProof="0" dirty="0" err="1"/>
            <a:t>Float</a:t>
          </a:r>
          <a:endParaRPr lang="pt-BR" sz="1800" b="1" noProof="0" dirty="0"/>
        </a:p>
        <a:p>
          <a:pPr rtl="0"/>
          <a:r>
            <a:rPr lang="pt-BR" sz="1800" b="1" noProof="0" dirty="0"/>
            <a:t>- Double</a:t>
          </a:r>
        </a:p>
      </dgm:t>
    </dgm:pt>
    <dgm:pt modelId="{8EFDF7C7-310E-4ED5-B739-2186FB69ED8A}" type="parTrans" cxnId="{4E26289A-3825-4A9C-991F-8AB8A7EFD597}">
      <dgm:prSet/>
      <dgm:spPr/>
      <dgm:t>
        <a:bodyPr rtlCol="0"/>
        <a:lstStyle/>
        <a:p>
          <a:pPr rtl="0"/>
          <a:endParaRPr lang="pt-BR" noProof="0" dirty="0"/>
        </a:p>
      </dgm:t>
    </dgm:pt>
    <dgm:pt modelId="{755F5D09-ECCD-4FC5-B350-FED951F57983}" type="sibTrans" cxnId="{4E26289A-3825-4A9C-991F-8AB8A7EFD597}">
      <dgm:prSet/>
      <dgm:spPr/>
      <dgm:t>
        <a:bodyPr rtlCol="0"/>
        <a:lstStyle/>
        <a:p>
          <a:pPr rtl="0"/>
          <a:endParaRPr lang="pt-BR" noProof="0" dirty="0"/>
        </a:p>
      </dgm:t>
    </dgm:pt>
    <dgm:pt modelId="{AEFF5EA2-6931-4098-96C8-31AE53CB425B}">
      <dgm:prSet phldrT="[Text]" custT="1"/>
      <dgm:spPr/>
      <dgm:t>
        <a:bodyPr rtlCol="0"/>
        <a:lstStyle/>
        <a:p>
          <a:pPr rtl="0"/>
          <a:r>
            <a:rPr lang="pt-BR" sz="1800" b="1" noProof="0" dirty="0"/>
            <a:t>Texto:</a:t>
          </a:r>
        </a:p>
        <a:p>
          <a:pPr rtl="0"/>
          <a:r>
            <a:rPr lang="pt-BR" sz="1800" b="1" noProof="0" dirty="0"/>
            <a:t>- Char</a:t>
          </a:r>
        </a:p>
        <a:p>
          <a:pPr rtl="0"/>
          <a:r>
            <a:rPr lang="pt-BR" sz="1800" b="1" noProof="0" dirty="0"/>
            <a:t>- </a:t>
          </a:r>
          <a:r>
            <a:rPr lang="pt-BR" sz="1800" b="1" noProof="0" dirty="0" err="1"/>
            <a:t>String</a:t>
          </a:r>
          <a:endParaRPr lang="pt-BR" sz="1200" b="1" noProof="0" dirty="0"/>
        </a:p>
      </dgm:t>
    </dgm:pt>
    <dgm:pt modelId="{AC52CE11-07EF-42A7-A67A-2231908FD231}" type="parTrans" cxnId="{2D96128D-55F5-4B46-B071-9EA8CDCA9DCD}">
      <dgm:prSet/>
      <dgm:spPr/>
      <dgm:t>
        <a:bodyPr rtlCol="0"/>
        <a:lstStyle/>
        <a:p>
          <a:pPr rtl="0"/>
          <a:endParaRPr lang="pt-BR" noProof="0" dirty="0"/>
        </a:p>
      </dgm:t>
    </dgm:pt>
    <dgm:pt modelId="{FB25E557-3597-4AEA-B1FC-EA99A632BFB1}" type="sibTrans" cxnId="{2D96128D-55F5-4B46-B071-9EA8CDCA9DCD}">
      <dgm:prSet/>
      <dgm:spPr/>
      <dgm:t>
        <a:bodyPr rtlCol="0"/>
        <a:lstStyle/>
        <a:p>
          <a:pPr rtl="0"/>
          <a:endParaRPr lang="pt-BR" noProof="0" dirty="0"/>
        </a:p>
      </dgm:t>
    </dgm:pt>
    <dgm:pt modelId="{28832D69-C544-4877-94DA-68904BC3A447}">
      <dgm:prSet phldrT="[Text]"/>
      <dgm:spPr/>
      <dgm:t>
        <a:bodyPr rtlCol="0"/>
        <a:lstStyle/>
        <a:p>
          <a:pPr rtl="0"/>
          <a:r>
            <a:rPr lang="pt-BR" b="1" noProof="0" dirty="0"/>
            <a:t>Booleano:</a:t>
          </a:r>
        </a:p>
        <a:p>
          <a:pPr rtl="0"/>
          <a:r>
            <a:rPr lang="pt-BR" b="1" noProof="0" dirty="0"/>
            <a:t>- </a:t>
          </a:r>
          <a:r>
            <a:rPr lang="pt-BR" b="1" noProof="0" dirty="0" err="1"/>
            <a:t>Bool</a:t>
          </a:r>
          <a:endParaRPr lang="pt-BR" b="1" noProof="0" dirty="0"/>
        </a:p>
      </dgm:t>
    </dgm:pt>
    <dgm:pt modelId="{F386C126-96C2-4E55-9F9F-4A2E60983BFC}" type="parTrans" cxnId="{68A10A32-66CC-4181-A53C-5FEF160F9811}">
      <dgm:prSet/>
      <dgm:spPr/>
      <dgm:t>
        <a:bodyPr/>
        <a:lstStyle/>
        <a:p>
          <a:endParaRPr lang="pt-BR"/>
        </a:p>
      </dgm:t>
    </dgm:pt>
    <dgm:pt modelId="{61F8FA35-006B-4E25-BDC0-8F520360542F}" type="sibTrans" cxnId="{68A10A32-66CC-4181-A53C-5FEF160F9811}">
      <dgm:prSet/>
      <dgm:spPr/>
      <dgm:t>
        <a:bodyPr/>
        <a:lstStyle/>
        <a:p>
          <a:endParaRPr lang="pt-BR"/>
        </a:p>
      </dgm:t>
    </dgm:pt>
    <dgm:pt modelId="{EC323DFF-E2DA-4381-8948-5F3D2CD82207}" type="pres">
      <dgm:prSet presAssocID="{BE5B76ED-C686-4E97-9A28-74231B4FDDD1}" presName="Name0" presStyleCnt="0">
        <dgm:presLayoutVars>
          <dgm:chMax val="1"/>
          <dgm:chPref val="1"/>
        </dgm:presLayoutVars>
      </dgm:prSet>
      <dgm:spPr/>
      <dgm:t>
        <a:bodyPr/>
        <a:lstStyle/>
        <a:p>
          <a:endParaRPr lang="pt-BR"/>
        </a:p>
      </dgm:t>
    </dgm:pt>
    <dgm:pt modelId="{A6EEB127-C2F5-4C0D-B108-CC2B3F78F4F1}" type="pres">
      <dgm:prSet presAssocID="{B388C4F7-DD86-40E4-BA83-6838C8E845B2}" presName="Parent" presStyleLbl="node0" presStyleIdx="0" presStyleCnt="1">
        <dgm:presLayoutVars>
          <dgm:chMax val="5"/>
          <dgm:chPref val="5"/>
        </dgm:presLayoutVars>
      </dgm:prSet>
      <dgm:spPr/>
      <dgm:t>
        <a:bodyPr/>
        <a:lstStyle/>
        <a:p>
          <a:endParaRPr lang="pt-BR"/>
        </a:p>
      </dgm:t>
    </dgm:pt>
    <dgm:pt modelId="{8A0FF0D8-0AF7-44A4-833E-7EA23A507B5A}" type="pres">
      <dgm:prSet presAssocID="{B388C4F7-DD86-40E4-BA83-6838C8E845B2}" presName="Accent1" presStyleLbl="node1" presStyleIdx="0" presStyleCnt="15" custLinFactX="90054" custLinFactNeighborX="100000" custLinFactNeighborY="-95326"/>
      <dgm:spPr/>
    </dgm:pt>
    <dgm:pt modelId="{F988BAF3-9DE2-4A25-84FE-B7C476401BC3}" type="pres">
      <dgm:prSet presAssocID="{B388C4F7-DD86-40E4-BA83-6838C8E845B2}" presName="Accent2" presStyleLbl="node1" presStyleIdx="1" presStyleCnt="15"/>
      <dgm:spPr/>
    </dgm:pt>
    <dgm:pt modelId="{6288D093-07AF-4EEB-B57C-FB5DA4420E30}" type="pres">
      <dgm:prSet presAssocID="{B388C4F7-DD86-40E4-BA83-6838C8E845B2}" presName="Accent3" presStyleLbl="node1" presStyleIdx="2" presStyleCnt="15"/>
      <dgm:spPr/>
    </dgm:pt>
    <dgm:pt modelId="{099685E2-34CD-4723-A342-ED2D0CA22ECA}" type="pres">
      <dgm:prSet presAssocID="{B388C4F7-DD86-40E4-BA83-6838C8E845B2}" presName="Accent4" presStyleLbl="node1" presStyleIdx="3" presStyleCnt="15"/>
      <dgm:spPr/>
    </dgm:pt>
    <dgm:pt modelId="{282F7230-9226-4387-9620-3DC67223F95C}" type="pres">
      <dgm:prSet presAssocID="{B388C4F7-DD86-40E4-BA83-6838C8E845B2}" presName="Accent5" presStyleLbl="node1" presStyleIdx="4" presStyleCnt="15" custLinFactX="-100000" custLinFactNeighborX="-107710" custLinFactNeighborY="-67196"/>
      <dgm:spPr/>
    </dgm:pt>
    <dgm:pt modelId="{2682D7C4-37F7-4CA1-B102-AED7627E9C93}" type="pres">
      <dgm:prSet presAssocID="{B388C4F7-DD86-40E4-BA83-6838C8E845B2}" presName="Accent6" presStyleLbl="node1" presStyleIdx="5" presStyleCnt="15"/>
      <dgm:spPr/>
    </dgm:pt>
    <dgm:pt modelId="{CCDD2561-1FC5-4EA6-AD90-3ADAF62A41D1}" type="pres">
      <dgm:prSet presAssocID="{27C8F191-CB8B-4A89-9EDF-D94B6E4ADC92}" presName="Child1" presStyleLbl="node1" presStyleIdx="6" presStyleCnt="15" custScaleX="142765" custScaleY="142765" custLinFactNeighborX="-13611" custLinFactNeighborY="-20914">
        <dgm:presLayoutVars>
          <dgm:chMax val="0"/>
          <dgm:chPref val="0"/>
        </dgm:presLayoutVars>
      </dgm:prSet>
      <dgm:spPr/>
      <dgm:t>
        <a:bodyPr/>
        <a:lstStyle/>
        <a:p>
          <a:endParaRPr lang="pt-BR"/>
        </a:p>
      </dgm:t>
    </dgm:pt>
    <dgm:pt modelId="{DD36342D-1CB9-480B-9443-592ECACCB1B2}" type="pres">
      <dgm:prSet presAssocID="{27C8F191-CB8B-4A89-9EDF-D94B6E4ADC92}" presName="Accent7" presStyleCnt="0"/>
      <dgm:spPr/>
    </dgm:pt>
    <dgm:pt modelId="{2470B0FE-F3CE-48F3-AE82-73016C487D68}" type="pres">
      <dgm:prSet presAssocID="{27C8F191-CB8B-4A89-9EDF-D94B6E4ADC92}" presName="AccentHold1" presStyleLbl="node1" presStyleIdx="7" presStyleCnt="15" custLinFactX="195910" custLinFactY="-10115" custLinFactNeighborX="200000" custLinFactNeighborY="-100000"/>
      <dgm:spPr/>
    </dgm:pt>
    <dgm:pt modelId="{1C5C821B-7AF3-4B1C-B3FE-45A337B82741}" type="pres">
      <dgm:prSet presAssocID="{27C8F191-CB8B-4A89-9EDF-D94B6E4ADC92}" presName="Accent8" presStyleCnt="0"/>
      <dgm:spPr/>
    </dgm:pt>
    <dgm:pt modelId="{48BC9D73-B86D-4378-970E-5CD650E31618}" type="pres">
      <dgm:prSet presAssocID="{27C8F191-CB8B-4A89-9EDF-D94B6E4ADC92}" presName="AccentHold2" presStyleLbl="node1" presStyleIdx="8" presStyleCnt="15"/>
      <dgm:spPr/>
    </dgm:pt>
    <dgm:pt modelId="{EB301C3D-F1F9-4A72-AC54-827EBC1AD812}" type="pres">
      <dgm:prSet presAssocID="{AEFF5EA2-6931-4098-96C8-31AE53CB425B}" presName="Child2" presStyleLbl="node1" presStyleIdx="9" presStyleCnt="15" custScaleX="155423" custScaleY="155423" custLinFactNeighborX="22013" custLinFactNeighborY="-5070">
        <dgm:presLayoutVars>
          <dgm:chMax val="0"/>
          <dgm:chPref val="0"/>
        </dgm:presLayoutVars>
      </dgm:prSet>
      <dgm:spPr/>
      <dgm:t>
        <a:bodyPr/>
        <a:lstStyle/>
        <a:p>
          <a:endParaRPr lang="pt-BR"/>
        </a:p>
      </dgm:t>
    </dgm:pt>
    <dgm:pt modelId="{6B30F03A-93BA-441A-ABF4-25C2455DF7C0}" type="pres">
      <dgm:prSet presAssocID="{AEFF5EA2-6931-4098-96C8-31AE53CB425B}" presName="Accent9" presStyleCnt="0"/>
      <dgm:spPr/>
    </dgm:pt>
    <dgm:pt modelId="{0DF8FB3E-B0B0-40D8-B039-0C7B496BBA97}" type="pres">
      <dgm:prSet presAssocID="{AEFF5EA2-6931-4098-96C8-31AE53CB425B}" presName="AccentHold1" presStyleLbl="node1" presStyleIdx="10" presStyleCnt="15"/>
      <dgm:spPr/>
    </dgm:pt>
    <dgm:pt modelId="{37FA1CD0-A7DC-4E74-BDC2-224405012EB0}" type="pres">
      <dgm:prSet presAssocID="{AEFF5EA2-6931-4098-96C8-31AE53CB425B}" presName="Accent10" presStyleCnt="0"/>
      <dgm:spPr/>
    </dgm:pt>
    <dgm:pt modelId="{022614F8-042B-41CB-A6A7-8094C903EB2F}" type="pres">
      <dgm:prSet presAssocID="{AEFF5EA2-6931-4098-96C8-31AE53CB425B}" presName="AccentHold2" presStyleLbl="node1" presStyleIdx="11" presStyleCnt="15"/>
      <dgm:spPr/>
    </dgm:pt>
    <dgm:pt modelId="{BA4661A9-DFAB-468E-97BE-F29D08FF69A9}" type="pres">
      <dgm:prSet presAssocID="{AEFF5EA2-6931-4098-96C8-31AE53CB425B}" presName="Accent11" presStyleCnt="0"/>
      <dgm:spPr/>
    </dgm:pt>
    <dgm:pt modelId="{C85BB588-B4E8-4D50-9280-4D4F2686007C}" type="pres">
      <dgm:prSet presAssocID="{AEFF5EA2-6931-4098-96C8-31AE53CB425B}" presName="AccentHold3" presStyleLbl="node1" presStyleIdx="12" presStyleCnt="15" custLinFactX="-100000" custLinFactNeighborX="-164088" custLinFactNeighborY="-62253"/>
      <dgm:spPr/>
    </dgm:pt>
    <dgm:pt modelId="{A5A2CC22-9E6F-4364-A31F-35E437D80E20}" type="pres">
      <dgm:prSet presAssocID="{28832D69-C544-4877-94DA-68904BC3A447}" presName="Child3" presStyleLbl="node1" presStyleIdx="13" presStyleCnt="15" custScaleX="155423" custScaleY="155423" custLinFactNeighborX="22013" custLinFactNeighborY="-5070">
        <dgm:presLayoutVars>
          <dgm:chMax val="0"/>
          <dgm:chPref val="0"/>
        </dgm:presLayoutVars>
      </dgm:prSet>
      <dgm:spPr/>
      <dgm:t>
        <a:bodyPr/>
        <a:lstStyle/>
        <a:p>
          <a:endParaRPr lang="pt-BR"/>
        </a:p>
      </dgm:t>
    </dgm:pt>
    <dgm:pt modelId="{FBAD287E-6F49-4D6B-9433-A6924051DA64}" type="pres">
      <dgm:prSet presAssocID="{28832D69-C544-4877-94DA-68904BC3A447}" presName="Accent12" presStyleCnt="0"/>
      <dgm:spPr/>
    </dgm:pt>
    <dgm:pt modelId="{5B80A2C8-2417-4721-BE6F-F11CF2B3A620}" type="pres">
      <dgm:prSet presAssocID="{28832D69-C544-4877-94DA-68904BC3A447}" presName="AccentHold1" presStyleLbl="node1" presStyleIdx="14" presStyleCnt="15"/>
      <dgm:spPr/>
    </dgm:pt>
  </dgm:ptLst>
  <dgm:cxnLst>
    <dgm:cxn modelId="{FDEC3F6B-F860-4E8B-8B14-455DBFCFBFB4}" srcId="{BE5B76ED-C686-4E97-9A28-74231B4FDDD1}" destId="{B388C4F7-DD86-40E4-BA83-6838C8E845B2}" srcOrd="0" destOrd="0" parTransId="{4F4EFEB2-AE6B-4B4E-A388-E726479684C1}" sibTransId="{BEE196C3-EEB3-4935-976F-A713EF603EEA}"/>
    <dgm:cxn modelId="{873563D0-860F-487F-97A2-E4B8D49A3DAA}" type="presOf" srcId="{B388C4F7-DD86-40E4-BA83-6838C8E845B2}" destId="{A6EEB127-C2F5-4C0D-B108-CC2B3F78F4F1}" srcOrd="0" destOrd="0" presId="urn:microsoft.com/office/officeart/2009/3/layout/CircleRelationship"/>
    <dgm:cxn modelId="{4E26289A-3825-4A9C-991F-8AB8A7EFD597}" srcId="{B388C4F7-DD86-40E4-BA83-6838C8E845B2}" destId="{27C8F191-CB8B-4A89-9EDF-D94B6E4ADC92}" srcOrd="0" destOrd="0" parTransId="{8EFDF7C7-310E-4ED5-B739-2186FB69ED8A}" sibTransId="{755F5D09-ECCD-4FC5-B350-FED951F57983}"/>
    <dgm:cxn modelId="{A3AC16E3-96A0-4DCE-A502-BF3413F7EEBB}" type="presOf" srcId="{BE5B76ED-C686-4E97-9A28-74231B4FDDD1}" destId="{EC323DFF-E2DA-4381-8948-5F3D2CD82207}" srcOrd="0" destOrd="0" presId="urn:microsoft.com/office/officeart/2009/3/layout/CircleRelationship"/>
    <dgm:cxn modelId="{9443D217-9168-4ECF-A563-7C2F4C998EAA}" type="presOf" srcId="{27C8F191-CB8B-4A89-9EDF-D94B6E4ADC92}" destId="{CCDD2561-1FC5-4EA6-AD90-3ADAF62A41D1}" srcOrd="0" destOrd="0" presId="urn:microsoft.com/office/officeart/2009/3/layout/CircleRelationship"/>
    <dgm:cxn modelId="{B4AE88EF-7A51-4018-A1AD-440CA10B603E}" type="presOf" srcId="{28832D69-C544-4877-94DA-68904BC3A447}" destId="{A5A2CC22-9E6F-4364-A31F-35E437D80E20}" srcOrd="0" destOrd="0" presId="urn:microsoft.com/office/officeart/2009/3/layout/CircleRelationship"/>
    <dgm:cxn modelId="{61F4EB9B-7EBC-4FC4-B727-C4A1C0EF0E59}" type="presOf" srcId="{AEFF5EA2-6931-4098-96C8-31AE53CB425B}" destId="{EB301C3D-F1F9-4A72-AC54-827EBC1AD812}" srcOrd="0" destOrd="0" presId="urn:microsoft.com/office/officeart/2009/3/layout/CircleRelationship"/>
    <dgm:cxn modelId="{68A10A32-66CC-4181-A53C-5FEF160F9811}" srcId="{B388C4F7-DD86-40E4-BA83-6838C8E845B2}" destId="{28832D69-C544-4877-94DA-68904BC3A447}" srcOrd="2" destOrd="0" parTransId="{F386C126-96C2-4E55-9F9F-4A2E60983BFC}" sibTransId="{61F8FA35-006B-4E25-BDC0-8F520360542F}"/>
    <dgm:cxn modelId="{2D96128D-55F5-4B46-B071-9EA8CDCA9DCD}" srcId="{B388C4F7-DD86-40E4-BA83-6838C8E845B2}" destId="{AEFF5EA2-6931-4098-96C8-31AE53CB425B}" srcOrd="1" destOrd="0" parTransId="{AC52CE11-07EF-42A7-A67A-2231908FD231}" sibTransId="{FB25E557-3597-4AEA-B1FC-EA99A632BFB1}"/>
    <dgm:cxn modelId="{7D45573C-4EBD-433F-BFA4-B1A529D7A12E}" type="presParOf" srcId="{EC323DFF-E2DA-4381-8948-5F3D2CD82207}" destId="{A6EEB127-C2F5-4C0D-B108-CC2B3F78F4F1}" srcOrd="0" destOrd="0" presId="urn:microsoft.com/office/officeart/2009/3/layout/CircleRelationship"/>
    <dgm:cxn modelId="{F969CC6B-49AF-4CFA-905C-5A439FA65BB3}" type="presParOf" srcId="{EC323DFF-E2DA-4381-8948-5F3D2CD82207}" destId="{8A0FF0D8-0AF7-44A4-833E-7EA23A507B5A}" srcOrd="1" destOrd="0" presId="urn:microsoft.com/office/officeart/2009/3/layout/CircleRelationship"/>
    <dgm:cxn modelId="{0B13118F-EC84-4BBC-B9D4-F016C42736A0}" type="presParOf" srcId="{EC323DFF-E2DA-4381-8948-5F3D2CD82207}" destId="{F988BAF3-9DE2-4A25-84FE-B7C476401BC3}" srcOrd="2" destOrd="0" presId="urn:microsoft.com/office/officeart/2009/3/layout/CircleRelationship"/>
    <dgm:cxn modelId="{5A4C313A-14FE-4D34-9BAF-E781C66DAB07}" type="presParOf" srcId="{EC323DFF-E2DA-4381-8948-5F3D2CD82207}" destId="{6288D093-07AF-4EEB-B57C-FB5DA4420E30}" srcOrd="3" destOrd="0" presId="urn:microsoft.com/office/officeart/2009/3/layout/CircleRelationship"/>
    <dgm:cxn modelId="{D6ACDC7E-1588-4451-A7EF-95F6F8F98E10}" type="presParOf" srcId="{EC323DFF-E2DA-4381-8948-5F3D2CD82207}" destId="{099685E2-34CD-4723-A342-ED2D0CA22ECA}" srcOrd="4" destOrd="0" presId="urn:microsoft.com/office/officeart/2009/3/layout/CircleRelationship"/>
    <dgm:cxn modelId="{BF445524-7631-46A4-A9F8-F7CB08035DDB}" type="presParOf" srcId="{EC323DFF-E2DA-4381-8948-5F3D2CD82207}" destId="{282F7230-9226-4387-9620-3DC67223F95C}" srcOrd="5" destOrd="0" presId="urn:microsoft.com/office/officeart/2009/3/layout/CircleRelationship"/>
    <dgm:cxn modelId="{218BBC07-C0B0-48B2-980B-148E51AEE23B}" type="presParOf" srcId="{EC323DFF-E2DA-4381-8948-5F3D2CD82207}" destId="{2682D7C4-37F7-4CA1-B102-AED7627E9C93}" srcOrd="6" destOrd="0" presId="urn:microsoft.com/office/officeart/2009/3/layout/CircleRelationship"/>
    <dgm:cxn modelId="{AA1E1669-BD7D-411E-94D4-913E8566F654}" type="presParOf" srcId="{EC323DFF-E2DA-4381-8948-5F3D2CD82207}" destId="{CCDD2561-1FC5-4EA6-AD90-3ADAF62A41D1}" srcOrd="7" destOrd="0" presId="urn:microsoft.com/office/officeart/2009/3/layout/CircleRelationship"/>
    <dgm:cxn modelId="{D0F07794-37F8-4175-8296-9725EA64B2E3}" type="presParOf" srcId="{EC323DFF-E2DA-4381-8948-5F3D2CD82207}" destId="{DD36342D-1CB9-480B-9443-592ECACCB1B2}" srcOrd="8" destOrd="0" presId="urn:microsoft.com/office/officeart/2009/3/layout/CircleRelationship"/>
    <dgm:cxn modelId="{8AE7B659-C31F-4F52-9686-C1ABB63B1EA9}" type="presParOf" srcId="{DD36342D-1CB9-480B-9443-592ECACCB1B2}" destId="{2470B0FE-F3CE-48F3-AE82-73016C487D68}" srcOrd="0" destOrd="0" presId="urn:microsoft.com/office/officeart/2009/3/layout/CircleRelationship"/>
    <dgm:cxn modelId="{5834BBB2-34B9-46B9-948C-3BC456B978F5}" type="presParOf" srcId="{EC323DFF-E2DA-4381-8948-5F3D2CD82207}" destId="{1C5C821B-7AF3-4B1C-B3FE-45A337B82741}" srcOrd="9" destOrd="0" presId="urn:microsoft.com/office/officeart/2009/3/layout/CircleRelationship"/>
    <dgm:cxn modelId="{639DABF8-5BDE-484F-A747-33E9F42E376F}" type="presParOf" srcId="{1C5C821B-7AF3-4B1C-B3FE-45A337B82741}" destId="{48BC9D73-B86D-4378-970E-5CD650E31618}" srcOrd="0" destOrd="0" presId="urn:microsoft.com/office/officeart/2009/3/layout/CircleRelationship"/>
    <dgm:cxn modelId="{318F3B25-56D7-4CD3-80CD-4ECF6ABE9097}" type="presParOf" srcId="{EC323DFF-E2DA-4381-8948-5F3D2CD82207}" destId="{EB301C3D-F1F9-4A72-AC54-827EBC1AD812}" srcOrd="10" destOrd="0" presId="urn:microsoft.com/office/officeart/2009/3/layout/CircleRelationship"/>
    <dgm:cxn modelId="{5F192FAF-AA29-4119-9D75-AAF74B2D984A}" type="presParOf" srcId="{EC323DFF-E2DA-4381-8948-5F3D2CD82207}" destId="{6B30F03A-93BA-441A-ABF4-25C2455DF7C0}" srcOrd="11" destOrd="0" presId="urn:microsoft.com/office/officeart/2009/3/layout/CircleRelationship"/>
    <dgm:cxn modelId="{FF4ED7F3-8BF5-4BCE-8EC2-0B8ACBB19BC4}" type="presParOf" srcId="{6B30F03A-93BA-441A-ABF4-25C2455DF7C0}" destId="{0DF8FB3E-B0B0-40D8-B039-0C7B496BBA97}" srcOrd="0" destOrd="0" presId="urn:microsoft.com/office/officeart/2009/3/layout/CircleRelationship"/>
    <dgm:cxn modelId="{89500581-5988-46A4-9DF9-3A7B84A68823}" type="presParOf" srcId="{EC323DFF-E2DA-4381-8948-5F3D2CD82207}" destId="{37FA1CD0-A7DC-4E74-BDC2-224405012EB0}" srcOrd="12" destOrd="0" presId="urn:microsoft.com/office/officeart/2009/3/layout/CircleRelationship"/>
    <dgm:cxn modelId="{7957AFA6-FEBB-441D-B867-7098C7F0D056}" type="presParOf" srcId="{37FA1CD0-A7DC-4E74-BDC2-224405012EB0}" destId="{022614F8-042B-41CB-A6A7-8094C903EB2F}" srcOrd="0" destOrd="0" presId="urn:microsoft.com/office/officeart/2009/3/layout/CircleRelationship"/>
    <dgm:cxn modelId="{93B1B3BC-398A-43F6-862B-AA461BA776D1}" type="presParOf" srcId="{EC323DFF-E2DA-4381-8948-5F3D2CD82207}" destId="{BA4661A9-DFAB-468E-97BE-F29D08FF69A9}" srcOrd="13" destOrd="0" presId="urn:microsoft.com/office/officeart/2009/3/layout/CircleRelationship"/>
    <dgm:cxn modelId="{063A3997-1101-4FAD-B1B6-AA0965152552}" type="presParOf" srcId="{BA4661A9-DFAB-468E-97BE-F29D08FF69A9}" destId="{C85BB588-B4E8-4D50-9280-4D4F2686007C}" srcOrd="0" destOrd="0" presId="urn:microsoft.com/office/officeart/2009/3/layout/CircleRelationship"/>
    <dgm:cxn modelId="{8742430A-2672-4F76-8B27-7DACBE1FE875}" type="presParOf" srcId="{EC323DFF-E2DA-4381-8948-5F3D2CD82207}" destId="{A5A2CC22-9E6F-4364-A31F-35E437D80E20}" srcOrd="14" destOrd="0" presId="urn:microsoft.com/office/officeart/2009/3/layout/CircleRelationship"/>
    <dgm:cxn modelId="{0F653804-C125-4E0E-9471-79D18D73027E}" type="presParOf" srcId="{EC323DFF-E2DA-4381-8948-5F3D2CD82207}" destId="{FBAD287E-6F49-4D6B-9433-A6924051DA64}" srcOrd="15" destOrd="0" presId="urn:microsoft.com/office/officeart/2009/3/layout/CircleRelationship"/>
    <dgm:cxn modelId="{45F3961E-07EC-4B2C-8C8E-1BEE5AD6FFBA}" type="presParOf" srcId="{FBAD287E-6F49-4D6B-9433-A6924051DA64}" destId="{5B80A2C8-2417-4721-BE6F-F11CF2B3A620}" srcOrd="0" destOrd="0" presId="urn:microsoft.com/office/officeart/2009/3/layout/CircleRelationship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489A589A-46DE-0F49-B460-E7914F3E440D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accent3_2" csCatId="accent3" phldr="1"/>
      <dgm:spPr/>
      <dgm:t>
        <a:bodyPr rtlCol="0"/>
        <a:lstStyle/>
        <a:p>
          <a:pPr rtl="0"/>
          <a:endParaRPr lang="en-US"/>
        </a:p>
      </dgm:t>
    </dgm:pt>
    <dgm:pt modelId="{66039115-797B-304C-9FC0-EFABB1F21232}">
      <dgm:prSet custT="1"/>
      <dgm:spPr/>
      <dgm:t>
        <a:bodyPr rtlCol="0"/>
        <a:lstStyle/>
        <a:p>
          <a:pPr rtl="0">
            <a:lnSpc>
              <a:spcPct val="100000"/>
            </a:lnSpc>
          </a:pPr>
          <a:r>
            <a:rPr lang="pt-BR" sz="1600" noProof="0" dirty="0"/>
            <a:t>Não utilize acentos em variáveis</a:t>
          </a:r>
        </a:p>
      </dgm:t>
    </dgm:pt>
    <dgm:pt modelId="{C8EABE8F-1E84-494E-AD8A-32BA419A36E9}" type="parTrans" cxnId="{31C3237C-2299-B649-8C93-587C97AC9999}">
      <dgm:prSet/>
      <dgm:spPr/>
      <dgm:t>
        <a:bodyPr rtlCol="0"/>
        <a:lstStyle/>
        <a:p>
          <a:pPr rtl="0"/>
          <a:endParaRPr lang="pt-BR" sz="2800" noProof="0" dirty="0"/>
        </a:p>
      </dgm:t>
    </dgm:pt>
    <dgm:pt modelId="{D044F6BA-1D90-EC47-8A78-B9796198ECF5}" type="sibTrans" cxnId="{31C3237C-2299-B649-8C93-587C97AC9999}">
      <dgm:prSet/>
      <dgm:spPr/>
      <dgm:t>
        <a:bodyPr rtlCol="0"/>
        <a:lstStyle/>
        <a:p>
          <a:pPr rtl="0">
            <a:lnSpc>
              <a:spcPct val="100000"/>
            </a:lnSpc>
          </a:pPr>
          <a:endParaRPr lang="pt-BR" sz="2800" noProof="0" dirty="0"/>
        </a:p>
      </dgm:t>
    </dgm:pt>
    <dgm:pt modelId="{E39563C5-C199-4F5B-A899-8CC0710341A0}">
      <dgm:prSet custT="1"/>
      <dgm:spPr/>
      <dgm:t>
        <a:bodyPr rtlCol="0"/>
        <a:lstStyle/>
        <a:p>
          <a:pPr rtl="0">
            <a:lnSpc>
              <a:spcPct val="100000"/>
            </a:lnSpc>
          </a:pPr>
          <a:r>
            <a:rPr lang="pt-BR" sz="1600" noProof="0" dirty="0"/>
            <a:t>Não utilize palavras reservadas</a:t>
          </a:r>
        </a:p>
      </dgm:t>
    </dgm:pt>
    <dgm:pt modelId="{6531EA77-44C5-4E3D-BA04-70C1E49BCD39}" type="parTrans" cxnId="{BBAD9FDB-1013-4B11-A9AE-2815527D1B78}">
      <dgm:prSet/>
      <dgm:spPr/>
      <dgm:t>
        <a:bodyPr rtlCol="0"/>
        <a:lstStyle/>
        <a:p>
          <a:pPr rtl="0"/>
          <a:endParaRPr lang="pt-BR" sz="2800" noProof="0" dirty="0"/>
        </a:p>
      </dgm:t>
    </dgm:pt>
    <dgm:pt modelId="{BC971DAC-9BE2-44B2-ABE4-8099C777E9C4}" type="sibTrans" cxnId="{BBAD9FDB-1013-4B11-A9AE-2815527D1B78}">
      <dgm:prSet/>
      <dgm:spPr/>
      <dgm:t>
        <a:bodyPr rtlCol="0"/>
        <a:lstStyle/>
        <a:p>
          <a:pPr rtl="0">
            <a:lnSpc>
              <a:spcPct val="100000"/>
            </a:lnSpc>
          </a:pPr>
          <a:endParaRPr lang="pt-BR" sz="2800" noProof="0" dirty="0"/>
        </a:p>
      </dgm:t>
    </dgm:pt>
    <dgm:pt modelId="{15B1A768-2666-4AB4-BDA7-F0E3C4160D59}">
      <dgm:prSet custT="1"/>
      <dgm:spPr/>
      <dgm:t>
        <a:bodyPr rtlCol="0"/>
        <a:lstStyle/>
        <a:p>
          <a:pPr rtl="0">
            <a:lnSpc>
              <a:spcPct val="100000"/>
            </a:lnSpc>
          </a:pPr>
          <a:r>
            <a:rPr lang="pt-BR" sz="1600" noProof="0" dirty="0"/>
            <a:t>Use Camel Case para variáveis.  </a:t>
          </a:r>
          <a:r>
            <a:rPr lang="pt-BR" sz="1600" noProof="0" dirty="0" err="1"/>
            <a:t>Ex</a:t>
          </a:r>
          <a:r>
            <a:rPr lang="pt-BR" sz="1600" noProof="0" dirty="0"/>
            <a:t>: </a:t>
          </a:r>
          <a:r>
            <a:rPr lang="pt-BR" sz="1600" noProof="0" dirty="0" err="1"/>
            <a:t>nomeDoUsuario</a:t>
          </a:r>
          <a:endParaRPr lang="pt-BR" sz="1600" noProof="0" dirty="0"/>
        </a:p>
      </dgm:t>
    </dgm:pt>
    <dgm:pt modelId="{D47033D3-4E41-485A-B515-A02A8C3B404A}" type="parTrans" cxnId="{08DEC938-538C-403B-80C3-828B96DAFF82}">
      <dgm:prSet/>
      <dgm:spPr/>
      <dgm:t>
        <a:bodyPr rtlCol="0"/>
        <a:lstStyle/>
        <a:p>
          <a:pPr rtl="0"/>
          <a:endParaRPr lang="pt-BR" sz="2800" noProof="0" dirty="0"/>
        </a:p>
      </dgm:t>
    </dgm:pt>
    <dgm:pt modelId="{72FFCBD4-DD9D-4E06-81E4-54307F97A3F0}" type="sibTrans" cxnId="{08DEC938-538C-403B-80C3-828B96DAFF82}">
      <dgm:prSet/>
      <dgm:spPr/>
      <dgm:t>
        <a:bodyPr rtlCol="0"/>
        <a:lstStyle/>
        <a:p>
          <a:pPr rtl="0">
            <a:lnSpc>
              <a:spcPct val="100000"/>
            </a:lnSpc>
          </a:pPr>
          <a:endParaRPr lang="pt-BR" sz="2800" noProof="0" dirty="0"/>
        </a:p>
      </dgm:t>
    </dgm:pt>
    <dgm:pt modelId="{3AA5586A-C40E-4DDA-98A5-6545F36F46AB}">
      <dgm:prSet custT="1"/>
      <dgm:spPr/>
      <dgm:t>
        <a:bodyPr rtlCol="0"/>
        <a:lstStyle/>
        <a:p>
          <a:pPr rtl="0">
            <a:lnSpc>
              <a:spcPct val="100000"/>
            </a:lnSpc>
          </a:pPr>
          <a:r>
            <a:rPr lang="pt-BR" sz="1600" noProof="0" dirty="0"/>
            <a:t>Dê um nome significativo para suas variáveis e evite abreviações </a:t>
          </a:r>
        </a:p>
      </dgm:t>
    </dgm:pt>
    <dgm:pt modelId="{ABF44FB7-9255-4D99-BC69-3BE74FDF8E87}" type="parTrans" cxnId="{119FEAF1-383D-4740-9124-CC9EEA7E35F9}">
      <dgm:prSet/>
      <dgm:spPr/>
      <dgm:t>
        <a:bodyPr rtlCol="0"/>
        <a:lstStyle/>
        <a:p>
          <a:pPr rtl="0"/>
          <a:endParaRPr lang="pt-BR" sz="2800" noProof="0" dirty="0"/>
        </a:p>
      </dgm:t>
    </dgm:pt>
    <dgm:pt modelId="{19FB306E-81B4-4F3F-99EE-765120CBB6B3}" type="sibTrans" cxnId="{119FEAF1-383D-4740-9124-CC9EEA7E35F9}">
      <dgm:prSet/>
      <dgm:spPr/>
      <dgm:t>
        <a:bodyPr rtlCol="0"/>
        <a:lstStyle/>
        <a:p>
          <a:pPr rtl="0"/>
          <a:endParaRPr lang="pt-BR" sz="2800" noProof="0" dirty="0"/>
        </a:p>
      </dgm:t>
    </dgm:pt>
    <dgm:pt modelId="{B80C9CF3-C6BB-48D7-8AE1-5002D62D3761}" type="pres">
      <dgm:prSet presAssocID="{489A589A-46DE-0F49-B460-E7914F3E440D}" presName="root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pt-BR"/>
        </a:p>
      </dgm:t>
    </dgm:pt>
    <dgm:pt modelId="{326FDCF2-F375-4C3F-9814-C84BA9388F92}" type="pres">
      <dgm:prSet presAssocID="{489A589A-46DE-0F49-B460-E7914F3E440D}" presName="container" presStyleCnt="0">
        <dgm:presLayoutVars>
          <dgm:dir/>
          <dgm:resizeHandles val="exact"/>
        </dgm:presLayoutVars>
      </dgm:prSet>
      <dgm:spPr/>
    </dgm:pt>
    <dgm:pt modelId="{174069BD-8FE1-41A2-8250-6A5514FE224C}" type="pres">
      <dgm:prSet presAssocID="{66039115-797B-304C-9FC0-EFABB1F21232}" presName="compNode" presStyleCnt="0"/>
      <dgm:spPr/>
    </dgm:pt>
    <dgm:pt modelId="{5E340066-1B2E-4C4E-80A2-97E86ABFA479}" type="pres">
      <dgm:prSet presAssocID="{66039115-797B-304C-9FC0-EFABB1F21232}" presName="iconBgRect" presStyleLbl="bgShp" presStyleIdx="0" presStyleCnt="4"/>
      <dgm:spPr/>
    </dgm:pt>
    <dgm:pt modelId="{F55B2F71-E638-412C-8147-FC7081E08B04}" type="pres">
      <dgm:prSet presAssocID="{66039115-797B-304C-9FC0-EFABB1F21232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xmlns="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spas com preenchimento sólido"/>
        </a:ext>
      </dgm:extLst>
    </dgm:pt>
    <dgm:pt modelId="{5CDA7D5A-F452-463F-998B-177A76E8C08F}" type="pres">
      <dgm:prSet presAssocID="{66039115-797B-304C-9FC0-EFABB1F21232}" presName="spaceRect" presStyleCnt="0"/>
      <dgm:spPr/>
    </dgm:pt>
    <dgm:pt modelId="{E05AF25A-E676-44EA-BB66-F2100ACAD1CB}" type="pres">
      <dgm:prSet presAssocID="{66039115-797B-304C-9FC0-EFABB1F21232}" presName="textRect" presStyleLbl="revTx" presStyleIdx="0" presStyleCnt="4">
        <dgm:presLayoutVars>
          <dgm:chMax val="1"/>
          <dgm:chPref val="1"/>
        </dgm:presLayoutVars>
      </dgm:prSet>
      <dgm:spPr/>
      <dgm:t>
        <a:bodyPr/>
        <a:lstStyle/>
        <a:p>
          <a:endParaRPr lang="pt-BR"/>
        </a:p>
      </dgm:t>
    </dgm:pt>
    <dgm:pt modelId="{BB1D33AA-C75A-465A-93F0-2B3A7346088F}" type="pres">
      <dgm:prSet presAssocID="{D044F6BA-1D90-EC47-8A78-B9796198ECF5}" presName="sibTrans" presStyleLbl="sibTrans2D1" presStyleIdx="0" presStyleCnt="0"/>
      <dgm:spPr/>
      <dgm:t>
        <a:bodyPr/>
        <a:lstStyle/>
        <a:p>
          <a:endParaRPr lang="pt-BR"/>
        </a:p>
      </dgm:t>
    </dgm:pt>
    <dgm:pt modelId="{D641F504-B527-445D-81F6-4B59E813C4A0}" type="pres">
      <dgm:prSet presAssocID="{E39563C5-C199-4F5B-A899-8CC0710341A0}" presName="compNode" presStyleCnt="0"/>
      <dgm:spPr/>
    </dgm:pt>
    <dgm:pt modelId="{75512A68-FA50-4392-A441-C6EC352FE606}" type="pres">
      <dgm:prSet presAssocID="{E39563C5-C199-4F5B-A899-8CC0710341A0}" presName="iconBgRect" presStyleLbl="bgShp" presStyleIdx="1" presStyleCnt="4"/>
      <dgm:spPr/>
    </dgm:pt>
    <dgm:pt modelId="{C425A8E1-258A-4D4B-9D55-24376C0AB360}" type="pres">
      <dgm:prSet presAssocID="{E39563C5-C199-4F5B-A899-8CC0710341A0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elo registrado com preenchimento sólido"/>
        </a:ext>
      </dgm:extLst>
    </dgm:pt>
    <dgm:pt modelId="{9E9B2F2E-EF94-42A4-A2BE-0DEE20425DEE}" type="pres">
      <dgm:prSet presAssocID="{E39563C5-C199-4F5B-A899-8CC0710341A0}" presName="spaceRect" presStyleCnt="0"/>
      <dgm:spPr/>
    </dgm:pt>
    <dgm:pt modelId="{523C7F31-A7C1-43C9-AE27-AAE9100EE1FE}" type="pres">
      <dgm:prSet presAssocID="{E39563C5-C199-4F5B-A899-8CC0710341A0}" presName="textRect" presStyleLbl="revTx" presStyleIdx="1" presStyleCnt="4">
        <dgm:presLayoutVars>
          <dgm:chMax val="1"/>
          <dgm:chPref val="1"/>
        </dgm:presLayoutVars>
      </dgm:prSet>
      <dgm:spPr/>
      <dgm:t>
        <a:bodyPr/>
        <a:lstStyle/>
        <a:p>
          <a:endParaRPr lang="pt-BR"/>
        </a:p>
      </dgm:t>
    </dgm:pt>
    <dgm:pt modelId="{CEB8DC13-2561-455C-A0BE-EE905F81836F}" type="pres">
      <dgm:prSet presAssocID="{BC971DAC-9BE2-44B2-ABE4-8099C777E9C4}" presName="sibTrans" presStyleLbl="sibTrans2D1" presStyleIdx="0" presStyleCnt="0"/>
      <dgm:spPr/>
      <dgm:t>
        <a:bodyPr/>
        <a:lstStyle/>
        <a:p>
          <a:endParaRPr lang="pt-BR"/>
        </a:p>
      </dgm:t>
    </dgm:pt>
    <dgm:pt modelId="{495B68A9-1523-4F46-9B02-682098319643}" type="pres">
      <dgm:prSet presAssocID="{15B1A768-2666-4AB4-BDA7-F0E3C4160D59}" presName="compNode" presStyleCnt="0"/>
      <dgm:spPr/>
    </dgm:pt>
    <dgm:pt modelId="{2CA4BD4C-87EF-4944-9E57-97154B3B633C}" type="pres">
      <dgm:prSet presAssocID="{15B1A768-2666-4AB4-BDA7-F0E3C4160D59}" presName="iconBgRect" presStyleLbl="bgShp" presStyleIdx="2" presStyleCnt="4"/>
      <dgm:spPr/>
    </dgm:pt>
    <dgm:pt modelId="{D99F53AC-3AF2-437B-A5AB-1239ADEC0676}" type="pres">
      <dgm:prSet presAssocID="{15B1A768-2666-4AB4-BDA7-F0E3C4160D59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melo estrutura de tópicos"/>
        </a:ext>
      </dgm:extLst>
    </dgm:pt>
    <dgm:pt modelId="{EB4519A6-2EF6-4A3F-90AD-24C511B10908}" type="pres">
      <dgm:prSet presAssocID="{15B1A768-2666-4AB4-BDA7-F0E3C4160D59}" presName="spaceRect" presStyleCnt="0"/>
      <dgm:spPr/>
    </dgm:pt>
    <dgm:pt modelId="{D203E058-79E0-456E-A0FD-258E317D3D6A}" type="pres">
      <dgm:prSet presAssocID="{15B1A768-2666-4AB4-BDA7-F0E3C4160D59}" presName="textRect" presStyleLbl="revTx" presStyleIdx="2" presStyleCnt="4">
        <dgm:presLayoutVars>
          <dgm:chMax val="1"/>
          <dgm:chPref val="1"/>
        </dgm:presLayoutVars>
      </dgm:prSet>
      <dgm:spPr/>
      <dgm:t>
        <a:bodyPr/>
        <a:lstStyle/>
        <a:p>
          <a:endParaRPr lang="pt-BR"/>
        </a:p>
      </dgm:t>
    </dgm:pt>
    <dgm:pt modelId="{8F14F3AD-A362-45DF-80F5-2B8D1F566D80}" type="pres">
      <dgm:prSet presAssocID="{72FFCBD4-DD9D-4E06-81E4-54307F97A3F0}" presName="sibTrans" presStyleLbl="sibTrans2D1" presStyleIdx="0" presStyleCnt="0"/>
      <dgm:spPr/>
      <dgm:t>
        <a:bodyPr/>
        <a:lstStyle/>
        <a:p>
          <a:endParaRPr lang="pt-BR"/>
        </a:p>
      </dgm:t>
    </dgm:pt>
    <dgm:pt modelId="{BDD20EE1-5DFF-4E16-802C-2448893CCB5A}" type="pres">
      <dgm:prSet presAssocID="{3AA5586A-C40E-4DDA-98A5-6545F36F46AB}" presName="compNode" presStyleCnt="0"/>
      <dgm:spPr/>
    </dgm:pt>
    <dgm:pt modelId="{7089FE6B-57E5-4306-8097-E758E000C828}" type="pres">
      <dgm:prSet presAssocID="{3AA5586A-C40E-4DDA-98A5-6545F36F46AB}" presName="iconBgRect" presStyleLbl="bgShp" presStyleIdx="3" presStyleCnt="4"/>
      <dgm:spPr/>
    </dgm:pt>
    <dgm:pt modelId="{41C0BC0F-FFD5-42B5-B952-9316B9364F6F}" type="pres">
      <dgm:prSet presAssocID="{3AA5586A-C40E-4DDA-98A5-6545F36F46AB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esenho de Caverna estrutura de tópicos"/>
        </a:ext>
      </dgm:extLst>
    </dgm:pt>
    <dgm:pt modelId="{392FDDC2-BC7A-49BF-88A1-7B4956AD8377}" type="pres">
      <dgm:prSet presAssocID="{3AA5586A-C40E-4DDA-98A5-6545F36F46AB}" presName="spaceRect" presStyleCnt="0"/>
      <dgm:spPr/>
    </dgm:pt>
    <dgm:pt modelId="{7703AFE5-FAA2-4D8A-AEFA-D3C5CB41E5BC}" type="pres">
      <dgm:prSet presAssocID="{3AA5586A-C40E-4DDA-98A5-6545F36F46AB}" presName="textRect" presStyleLbl="revTx" presStyleIdx="3" presStyleCnt="4">
        <dgm:presLayoutVars>
          <dgm:chMax val="1"/>
          <dgm:chPref val="1"/>
        </dgm:presLayoutVars>
      </dgm:prSet>
      <dgm:spPr/>
      <dgm:t>
        <a:bodyPr/>
        <a:lstStyle/>
        <a:p>
          <a:endParaRPr lang="pt-BR"/>
        </a:p>
      </dgm:t>
    </dgm:pt>
  </dgm:ptLst>
  <dgm:cxnLst>
    <dgm:cxn modelId="{BBAD9FDB-1013-4B11-A9AE-2815527D1B78}" srcId="{489A589A-46DE-0F49-B460-E7914F3E440D}" destId="{E39563C5-C199-4F5B-A899-8CC0710341A0}" srcOrd="1" destOrd="0" parTransId="{6531EA77-44C5-4E3D-BA04-70C1E49BCD39}" sibTransId="{BC971DAC-9BE2-44B2-ABE4-8099C777E9C4}"/>
    <dgm:cxn modelId="{6CA71B7B-0F0A-4F9A-A0EC-CFB6FFD8DA98}" type="presOf" srcId="{15B1A768-2666-4AB4-BDA7-F0E3C4160D59}" destId="{D203E058-79E0-456E-A0FD-258E317D3D6A}" srcOrd="0" destOrd="0" presId="urn:microsoft.com/office/officeart/2018/2/layout/IconCircleList"/>
    <dgm:cxn modelId="{08DEC938-538C-403B-80C3-828B96DAFF82}" srcId="{489A589A-46DE-0F49-B460-E7914F3E440D}" destId="{15B1A768-2666-4AB4-BDA7-F0E3C4160D59}" srcOrd="2" destOrd="0" parTransId="{D47033D3-4E41-485A-B515-A02A8C3B404A}" sibTransId="{72FFCBD4-DD9D-4E06-81E4-54307F97A3F0}"/>
    <dgm:cxn modelId="{31C3237C-2299-B649-8C93-587C97AC9999}" srcId="{489A589A-46DE-0F49-B460-E7914F3E440D}" destId="{66039115-797B-304C-9FC0-EFABB1F21232}" srcOrd="0" destOrd="0" parTransId="{C8EABE8F-1E84-494E-AD8A-32BA419A36E9}" sibTransId="{D044F6BA-1D90-EC47-8A78-B9796198ECF5}"/>
    <dgm:cxn modelId="{65F7D3A9-7360-41F2-9288-DC394F90F4EC}" type="presOf" srcId="{3AA5586A-C40E-4DDA-98A5-6545F36F46AB}" destId="{7703AFE5-FAA2-4D8A-AEFA-D3C5CB41E5BC}" srcOrd="0" destOrd="0" presId="urn:microsoft.com/office/officeart/2018/2/layout/IconCircleList"/>
    <dgm:cxn modelId="{119FEAF1-383D-4740-9124-CC9EEA7E35F9}" srcId="{489A589A-46DE-0F49-B460-E7914F3E440D}" destId="{3AA5586A-C40E-4DDA-98A5-6545F36F46AB}" srcOrd="3" destOrd="0" parTransId="{ABF44FB7-9255-4D99-BC69-3BE74FDF8E87}" sibTransId="{19FB306E-81B4-4F3F-99EE-765120CBB6B3}"/>
    <dgm:cxn modelId="{3682502D-BD4B-4C8B-B999-4FE14243DA2F}" type="presOf" srcId="{E39563C5-C199-4F5B-A899-8CC0710341A0}" destId="{523C7F31-A7C1-43C9-AE27-AAE9100EE1FE}" srcOrd="0" destOrd="0" presId="urn:microsoft.com/office/officeart/2018/2/layout/IconCircleList"/>
    <dgm:cxn modelId="{C2028414-4E44-4009-9619-A3329463EBE6}" type="presOf" srcId="{66039115-797B-304C-9FC0-EFABB1F21232}" destId="{E05AF25A-E676-44EA-BB66-F2100ACAD1CB}" srcOrd="0" destOrd="0" presId="urn:microsoft.com/office/officeart/2018/2/layout/IconCircleList"/>
    <dgm:cxn modelId="{F500F212-B1E8-4177-88EB-379FE553E567}" type="presOf" srcId="{BC971DAC-9BE2-44B2-ABE4-8099C777E9C4}" destId="{CEB8DC13-2561-455C-A0BE-EE905F81836F}" srcOrd="0" destOrd="0" presId="urn:microsoft.com/office/officeart/2018/2/layout/IconCircleList"/>
    <dgm:cxn modelId="{9AA16E9C-4C36-43A5-A786-66256F4B87CC}" type="presOf" srcId="{D044F6BA-1D90-EC47-8A78-B9796198ECF5}" destId="{BB1D33AA-C75A-465A-93F0-2B3A7346088F}" srcOrd="0" destOrd="0" presId="urn:microsoft.com/office/officeart/2018/2/layout/IconCircleList"/>
    <dgm:cxn modelId="{0D34FCB2-3F4C-42A6-BB2D-60FA9564F405}" type="presOf" srcId="{489A589A-46DE-0F49-B460-E7914F3E440D}" destId="{B80C9CF3-C6BB-48D7-8AE1-5002D62D3761}" srcOrd="0" destOrd="0" presId="urn:microsoft.com/office/officeart/2018/2/layout/IconCircleList"/>
    <dgm:cxn modelId="{72DB18FF-BDCF-4526-AB7E-380701B71043}" type="presOf" srcId="{72FFCBD4-DD9D-4E06-81E4-54307F97A3F0}" destId="{8F14F3AD-A362-45DF-80F5-2B8D1F566D80}" srcOrd="0" destOrd="0" presId="urn:microsoft.com/office/officeart/2018/2/layout/IconCircleList"/>
    <dgm:cxn modelId="{BF36CAD1-B688-447E-A701-12D1A5EB1C61}" type="presParOf" srcId="{B80C9CF3-C6BB-48D7-8AE1-5002D62D3761}" destId="{326FDCF2-F375-4C3F-9814-C84BA9388F92}" srcOrd="0" destOrd="0" presId="urn:microsoft.com/office/officeart/2018/2/layout/IconCircleList"/>
    <dgm:cxn modelId="{FBFDC197-07BE-4C6F-83B2-02194176B69E}" type="presParOf" srcId="{326FDCF2-F375-4C3F-9814-C84BA9388F92}" destId="{174069BD-8FE1-41A2-8250-6A5514FE224C}" srcOrd="0" destOrd="0" presId="urn:microsoft.com/office/officeart/2018/2/layout/IconCircleList"/>
    <dgm:cxn modelId="{C5F01509-F7BC-425F-B296-A98C860A07F3}" type="presParOf" srcId="{174069BD-8FE1-41A2-8250-6A5514FE224C}" destId="{5E340066-1B2E-4C4E-80A2-97E86ABFA479}" srcOrd="0" destOrd="0" presId="urn:microsoft.com/office/officeart/2018/2/layout/IconCircleList"/>
    <dgm:cxn modelId="{6798BD59-DB22-44F4-9499-B795ECC6FB92}" type="presParOf" srcId="{174069BD-8FE1-41A2-8250-6A5514FE224C}" destId="{F55B2F71-E638-412C-8147-FC7081E08B04}" srcOrd="1" destOrd="0" presId="urn:microsoft.com/office/officeart/2018/2/layout/IconCircleList"/>
    <dgm:cxn modelId="{8ED6BB7E-069D-4BD0-874A-A765097C6426}" type="presParOf" srcId="{174069BD-8FE1-41A2-8250-6A5514FE224C}" destId="{5CDA7D5A-F452-463F-998B-177A76E8C08F}" srcOrd="2" destOrd="0" presId="urn:microsoft.com/office/officeart/2018/2/layout/IconCircleList"/>
    <dgm:cxn modelId="{6FA12472-3D68-4E1C-81AF-02DC5B01E334}" type="presParOf" srcId="{174069BD-8FE1-41A2-8250-6A5514FE224C}" destId="{E05AF25A-E676-44EA-BB66-F2100ACAD1CB}" srcOrd="3" destOrd="0" presId="urn:microsoft.com/office/officeart/2018/2/layout/IconCircleList"/>
    <dgm:cxn modelId="{2E917479-9046-4584-8A6D-BEC73C11FC76}" type="presParOf" srcId="{326FDCF2-F375-4C3F-9814-C84BA9388F92}" destId="{BB1D33AA-C75A-465A-93F0-2B3A7346088F}" srcOrd="1" destOrd="0" presId="urn:microsoft.com/office/officeart/2018/2/layout/IconCircleList"/>
    <dgm:cxn modelId="{A0B340C2-CAB3-4AD7-B651-672DD667AAD7}" type="presParOf" srcId="{326FDCF2-F375-4C3F-9814-C84BA9388F92}" destId="{D641F504-B527-445D-81F6-4B59E813C4A0}" srcOrd="2" destOrd="0" presId="urn:microsoft.com/office/officeart/2018/2/layout/IconCircleList"/>
    <dgm:cxn modelId="{FBFE3BE7-5577-4A5D-85CC-215287D3D6AD}" type="presParOf" srcId="{D641F504-B527-445D-81F6-4B59E813C4A0}" destId="{75512A68-FA50-4392-A441-C6EC352FE606}" srcOrd="0" destOrd="0" presId="urn:microsoft.com/office/officeart/2018/2/layout/IconCircleList"/>
    <dgm:cxn modelId="{E2CE3B82-49EF-49C5-869E-0F82B174F9E9}" type="presParOf" srcId="{D641F504-B527-445D-81F6-4B59E813C4A0}" destId="{C425A8E1-258A-4D4B-9D55-24376C0AB360}" srcOrd="1" destOrd="0" presId="urn:microsoft.com/office/officeart/2018/2/layout/IconCircleList"/>
    <dgm:cxn modelId="{FE67C476-DCF9-4F8A-ACDB-300B11852414}" type="presParOf" srcId="{D641F504-B527-445D-81F6-4B59E813C4A0}" destId="{9E9B2F2E-EF94-42A4-A2BE-0DEE20425DEE}" srcOrd="2" destOrd="0" presId="urn:microsoft.com/office/officeart/2018/2/layout/IconCircleList"/>
    <dgm:cxn modelId="{4CA023EA-A382-4DD9-9FA1-18E0D66061BD}" type="presParOf" srcId="{D641F504-B527-445D-81F6-4B59E813C4A0}" destId="{523C7F31-A7C1-43C9-AE27-AAE9100EE1FE}" srcOrd="3" destOrd="0" presId="urn:microsoft.com/office/officeart/2018/2/layout/IconCircleList"/>
    <dgm:cxn modelId="{26A45859-BDA1-42A1-B72D-E642F4519323}" type="presParOf" srcId="{326FDCF2-F375-4C3F-9814-C84BA9388F92}" destId="{CEB8DC13-2561-455C-A0BE-EE905F81836F}" srcOrd="3" destOrd="0" presId="urn:microsoft.com/office/officeart/2018/2/layout/IconCircleList"/>
    <dgm:cxn modelId="{9A1A1CE7-53B9-4F66-85DD-738EBE878B5F}" type="presParOf" srcId="{326FDCF2-F375-4C3F-9814-C84BA9388F92}" destId="{495B68A9-1523-4F46-9B02-682098319643}" srcOrd="4" destOrd="0" presId="urn:microsoft.com/office/officeart/2018/2/layout/IconCircleList"/>
    <dgm:cxn modelId="{51E1DD61-7673-4090-B8AB-CF4901AEC858}" type="presParOf" srcId="{495B68A9-1523-4F46-9B02-682098319643}" destId="{2CA4BD4C-87EF-4944-9E57-97154B3B633C}" srcOrd="0" destOrd="0" presId="urn:microsoft.com/office/officeart/2018/2/layout/IconCircleList"/>
    <dgm:cxn modelId="{747A4180-A006-422E-B421-0130C380E284}" type="presParOf" srcId="{495B68A9-1523-4F46-9B02-682098319643}" destId="{D99F53AC-3AF2-437B-A5AB-1239ADEC0676}" srcOrd="1" destOrd="0" presId="urn:microsoft.com/office/officeart/2018/2/layout/IconCircleList"/>
    <dgm:cxn modelId="{2B3206DF-6911-4471-9CE4-6E444117F923}" type="presParOf" srcId="{495B68A9-1523-4F46-9B02-682098319643}" destId="{EB4519A6-2EF6-4A3F-90AD-24C511B10908}" srcOrd="2" destOrd="0" presId="urn:microsoft.com/office/officeart/2018/2/layout/IconCircleList"/>
    <dgm:cxn modelId="{BFF8DE16-9137-451C-BFC4-D4EE82781F8E}" type="presParOf" srcId="{495B68A9-1523-4F46-9B02-682098319643}" destId="{D203E058-79E0-456E-A0FD-258E317D3D6A}" srcOrd="3" destOrd="0" presId="urn:microsoft.com/office/officeart/2018/2/layout/IconCircleList"/>
    <dgm:cxn modelId="{F6DE935E-6528-4A29-9FE2-2236A11FA3B5}" type="presParOf" srcId="{326FDCF2-F375-4C3F-9814-C84BA9388F92}" destId="{8F14F3AD-A362-45DF-80F5-2B8D1F566D80}" srcOrd="5" destOrd="0" presId="urn:microsoft.com/office/officeart/2018/2/layout/IconCircleList"/>
    <dgm:cxn modelId="{1E564FA9-F723-4479-8013-22D1426128B6}" type="presParOf" srcId="{326FDCF2-F375-4C3F-9814-C84BA9388F92}" destId="{BDD20EE1-5DFF-4E16-802C-2448893CCB5A}" srcOrd="6" destOrd="0" presId="urn:microsoft.com/office/officeart/2018/2/layout/IconCircleList"/>
    <dgm:cxn modelId="{794FF77C-CF66-43A6-AFF0-913CEF2D0C2A}" type="presParOf" srcId="{BDD20EE1-5DFF-4E16-802C-2448893CCB5A}" destId="{7089FE6B-57E5-4306-8097-E758E000C828}" srcOrd="0" destOrd="0" presId="urn:microsoft.com/office/officeart/2018/2/layout/IconCircleList"/>
    <dgm:cxn modelId="{091EE8DB-F92B-4CB3-ABD6-FFEB56B07A8B}" type="presParOf" srcId="{BDD20EE1-5DFF-4E16-802C-2448893CCB5A}" destId="{41C0BC0F-FFD5-42B5-B952-9316B9364F6F}" srcOrd="1" destOrd="0" presId="urn:microsoft.com/office/officeart/2018/2/layout/IconCircleList"/>
    <dgm:cxn modelId="{DAE7DE5D-0787-4DCA-83CB-B15B42A3D0EC}" type="presParOf" srcId="{BDD20EE1-5DFF-4E16-802C-2448893CCB5A}" destId="{392FDDC2-BC7A-49BF-88A1-7B4956AD8377}" srcOrd="2" destOrd="0" presId="urn:microsoft.com/office/officeart/2018/2/layout/IconCircleList"/>
    <dgm:cxn modelId="{03A77C2B-16FB-486D-9C1B-3FF393F2E432}" type="presParOf" srcId="{BDD20EE1-5DFF-4E16-802C-2448893CCB5A}" destId="{7703AFE5-FAA2-4D8A-AEFA-D3C5CB41E5BC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E340066-1B2E-4C4E-80A2-97E86ABFA479}">
      <dsp:nvSpPr>
        <dsp:cNvPr id="0" name=""/>
        <dsp:cNvSpPr/>
      </dsp:nvSpPr>
      <dsp:spPr>
        <a:xfrm>
          <a:off x="1067525" y="624078"/>
          <a:ext cx="804071" cy="804071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55B2F71-E638-412C-8147-FC7081E08B04}">
      <dsp:nvSpPr>
        <dsp:cNvPr id="0" name=""/>
        <dsp:cNvSpPr/>
      </dsp:nvSpPr>
      <dsp:spPr>
        <a:xfrm>
          <a:off x="1236380" y="792933"/>
          <a:ext cx="466361" cy="46636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xmlns="" r:embed="rId2"/>
              </a:ext>
            </a:extLst>
          </a:blip>
          <a:srcRect/>
          <a:stretch>
            <a:fillRect/>
          </a:stretch>
        </a:blipFill>
        <a:ln w="19050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5AF25A-E676-44EA-BB66-F2100ACAD1CB}">
      <dsp:nvSpPr>
        <dsp:cNvPr id="0" name=""/>
        <dsp:cNvSpPr/>
      </dsp:nvSpPr>
      <dsp:spPr>
        <a:xfrm>
          <a:off x="2043897" y="624078"/>
          <a:ext cx="1895311" cy="8040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ctr" anchorCtr="0">
          <a:noAutofit/>
        </a:bodyPr>
        <a:lstStyle/>
        <a:p>
          <a:pPr lvl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pt-BR" sz="2200" kern="1200" noProof="0" dirty="0"/>
            <a:t>Uma linguagem de programação </a:t>
          </a:r>
        </a:p>
      </dsp:txBody>
      <dsp:txXfrm>
        <a:off x="2043897" y="624078"/>
        <a:ext cx="1895311" cy="80407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E340066-1B2E-4C4E-80A2-97E86ABFA479}">
      <dsp:nvSpPr>
        <dsp:cNvPr id="0" name=""/>
        <dsp:cNvSpPr/>
      </dsp:nvSpPr>
      <dsp:spPr>
        <a:xfrm>
          <a:off x="1067525" y="624078"/>
          <a:ext cx="804071" cy="804071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55B2F71-E638-412C-8147-FC7081E08B04}">
      <dsp:nvSpPr>
        <dsp:cNvPr id="0" name=""/>
        <dsp:cNvSpPr/>
      </dsp:nvSpPr>
      <dsp:spPr>
        <a:xfrm>
          <a:off x="1236380" y="792933"/>
          <a:ext cx="466361" cy="46636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xmlns="" r:embed="rId2"/>
              </a:ext>
            </a:extLst>
          </a:blip>
          <a:srcRect/>
          <a:stretch>
            <a:fillRect/>
          </a:stretch>
        </a:blipFill>
        <a:ln w="19050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5AF25A-E676-44EA-BB66-F2100ACAD1CB}">
      <dsp:nvSpPr>
        <dsp:cNvPr id="0" name=""/>
        <dsp:cNvSpPr/>
      </dsp:nvSpPr>
      <dsp:spPr>
        <a:xfrm>
          <a:off x="2043897" y="624078"/>
          <a:ext cx="1895311" cy="8040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ctr" anchorCtr="0">
          <a:noAutofit/>
        </a:bodyPr>
        <a:lstStyle/>
        <a:p>
          <a:pPr lvl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pt-BR" sz="2400" kern="1200" noProof="0" dirty="0"/>
            <a:t>Alto nível</a:t>
          </a:r>
        </a:p>
      </dsp:txBody>
      <dsp:txXfrm>
        <a:off x="2043897" y="624078"/>
        <a:ext cx="1895311" cy="80407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E340066-1B2E-4C4E-80A2-97E86ABFA479}">
      <dsp:nvSpPr>
        <dsp:cNvPr id="0" name=""/>
        <dsp:cNvSpPr/>
      </dsp:nvSpPr>
      <dsp:spPr>
        <a:xfrm>
          <a:off x="1067525" y="624078"/>
          <a:ext cx="804071" cy="804071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55B2F71-E638-412C-8147-FC7081E08B04}">
      <dsp:nvSpPr>
        <dsp:cNvPr id="0" name=""/>
        <dsp:cNvSpPr/>
      </dsp:nvSpPr>
      <dsp:spPr>
        <a:xfrm>
          <a:off x="1236380" y="792933"/>
          <a:ext cx="466361" cy="46636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xmlns="" r:embed="rId2"/>
              </a:ext>
            </a:extLst>
          </a:blip>
          <a:srcRect/>
          <a:stretch>
            <a:fillRect/>
          </a:stretch>
        </a:blipFill>
        <a:ln w="19050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5AF25A-E676-44EA-BB66-F2100ACAD1CB}">
      <dsp:nvSpPr>
        <dsp:cNvPr id="0" name=""/>
        <dsp:cNvSpPr/>
      </dsp:nvSpPr>
      <dsp:spPr>
        <a:xfrm>
          <a:off x="2043897" y="624078"/>
          <a:ext cx="1895311" cy="8040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ctr" anchorCtr="0">
          <a:noAutofit/>
        </a:bodyPr>
        <a:lstStyle/>
        <a:p>
          <a:pPr lvl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pt-BR" sz="2400" kern="1200" noProof="0" dirty="0"/>
            <a:t>Fortemente </a:t>
          </a:r>
          <a:r>
            <a:rPr lang="pt-BR" sz="2400" kern="1200" noProof="0" dirty="0" err="1"/>
            <a:t>tipada</a:t>
          </a:r>
          <a:endParaRPr lang="pt-BR" sz="2400" kern="1200" noProof="0" dirty="0"/>
        </a:p>
      </dsp:txBody>
      <dsp:txXfrm>
        <a:off x="2043897" y="624078"/>
        <a:ext cx="1895311" cy="80407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E340066-1B2E-4C4E-80A2-97E86ABFA479}">
      <dsp:nvSpPr>
        <dsp:cNvPr id="0" name=""/>
        <dsp:cNvSpPr/>
      </dsp:nvSpPr>
      <dsp:spPr>
        <a:xfrm>
          <a:off x="1067525" y="624078"/>
          <a:ext cx="804071" cy="804071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55B2F71-E638-412C-8147-FC7081E08B04}">
      <dsp:nvSpPr>
        <dsp:cNvPr id="0" name=""/>
        <dsp:cNvSpPr/>
      </dsp:nvSpPr>
      <dsp:spPr>
        <a:xfrm>
          <a:off x="1236380" y="792933"/>
          <a:ext cx="466361" cy="46636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xmlns="" r:embed="rId2"/>
              </a:ext>
            </a:extLst>
          </a:blip>
          <a:srcRect/>
          <a:stretch>
            <a:fillRect/>
          </a:stretch>
        </a:blipFill>
        <a:ln w="19050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5AF25A-E676-44EA-BB66-F2100ACAD1CB}">
      <dsp:nvSpPr>
        <dsp:cNvPr id="0" name=""/>
        <dsp:cNvSpPr/>
      </dsp:nvSpPr>
      <dsp:spPr>
        <a:xfrm>
          <a:off x="2043897" y="624078"/>
          <a:ext cx="1895311" cy="8040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ctr" anchorCtr="0">
          <a:noAutofit/>
        </a:bodyPr>
        <a:lstStyle/>
        <a:p>
          <a:pPr lvl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pt-BR" sz="2200" kern="1200" noProof="0" dirty="0" err="1"/>
            <a:t>Multiparadigma</a:t>
          </a:r>
          <a:endParaRPr lang="pt-BR" sz="2200" kern="1200" noProof="0" dirty="0"/>
        </a:p>
      </dsp:txBody>
      <dsp:txXfrm>
        <a:off x="2043897" y="624078"/>
        <a:ext cx="1895311" cy="80407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E340066-1B2E-4C4E-80A2-97E86ABFA479}">
      <dsp:nvSpPr>
        <dsp:cNvPr id="0" name=""/>
        <dsp:cNvSpPr/>
      </dsp:nvSpPr>
      <dsp:spPr>
        <a:xfrm>
          <a:off x="1067525" y="624078"/>
          <a:ext cx="804071" cy="804071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55B2F71-E638-412C-8147-FC7081E08B04}">
      <dsp:nvSpPr>
        <dsp:cNvPr id="0" name=""/>
        <dsp:cNvSpPr/>
      </dsp:nvSpPr>
      <dsp:spPr>
        <a:xfrm>
          <a:off x="1236380" y="792933"/>
          <a:ext cx="466361" cy="46636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xmlns="" r:embed="rId2"/>
              </a:ext>
            </a:extLst>
          </a:blip>
          <a:srcRect/>
          <a:stretch>
            <a:fillRect/>
          </a:stretch>
        </a:blipFill>
        <a:ln w="19050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5AF25A-E676-44EA-BB66-F2100ACAD1CB}">
      <dsp:nvSpPr>
        <dsp:cNvPr id="0" name=""/>
        <dsp:cNvSpPr/>
      </dsp:nvSpPr>
      <dsp:spPr>
        <a:xfrm>
          <a:off x="2043897" y="624078"/>
          <a:ext cx="1895311" cy="8040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ctr" anchorCtr="0">
          <a:noAutofit/>
        </a:bodyPr>
        <a:lstStyle/>
        <a:p>
          <a:pPr lvl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pt-BR" sz="2400" kern="1200" noProof="0" dirty="0"/>
            <a:t>Compilada</a:t>
          </a:r>
        </a:p>
      </dsp:txBody>
      <dsp:txXfrm>
        <a:off x="2043897" y="624078"/>
        <a:ext cx="1895311" cy="804071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E340066-1B2E-4C4E-80A2-97E86ABFA479}">
      <dsp:nvSpPr>
        <dsp:cNvPr id="0" name=""/>
        <dsp:cNvSpPr/>
      </dsp:nvSpPr>
      <dsp:spPr>
        <a:xfrm>
          <a:off x="19583" y="530992"/>
          <a:ext cx="604800" cy="60480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55B2F71-E638-412C-8147-FC7081E08B04}">
      <dsp:nvSpPr>
        <dsp:cNvPr id="0" name=""/>
        <dsp:cNvSpPr/>
      </dsp:nvSpPr>
      <dsp:spPr>
        <a:xfrm>
          <a:off x="146591" y="658000"/>
          <a:ext cx="350784" cy="35078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xmlns="" r:embed="rId2"/>
              </a:ext>
            </a:extLst>
          </a:blip>
          <a:srcRect/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5AF25A-E676-44EA-BB66-F2100ACAD1CB}">
      <dsp:nvSpPr>
        <dsp:cNvPr id="0" name=""/>
        <dsp:cNvSpPr/>
      </dsp:nvSpPr>
      <dsp:spPr>
        <a:xfrm>
          <a:off x="753983" y="530992"/>
          <a:ext cx="1425599" cy="6048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ctr" anchorCtr="0">
          <a:noAutofit/>
        </a:bodyPr>
        <a:lstStyle/>
        <a:p>
          <a:pPr lvl="0" algn="l" defTabSz="666750" rt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pt-BR" sz="1500" kern="1200" noProof="0" dirty="0"/>
            <a:t>Boas vagas no mercado</a:t>
          </a:r>
        </a:p>
      </dsp:txBody>
      <dsp:txXfrm>
        <a:off x="753983" y="530992"/>
        <a:ext cx="1425599" cy="604800"/>
      </dsp:txXfrm>
    </dsp:sp>
    <dsp:sp modelId="{75512A68-FA50-4392-A441-C6EC352FE606}">
      <dsp:nvSpPr>
        <dsp:cNvPr id="0" name=""/>
        <dsp:cNvSpPr/>
      </dsp:nvSpPr>
      <dsp:spPr>
        <a:xfrm>
          <a:off x="2427983" y="530992"/>
          <a:ext cx="604800" cy="60480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425A8E1-258A-4D4B-9D55-24376C0AB360}">
      <dsp:nvSpPr>
        <dsp:cNvPr id="0" name=""/>
        <dsp:cNvSpPr/>
      </dsp:nvSpPr>
      <dsp:spPr>
        <a:xfrm>
          <a:off x="2554991" y="658000"/>
          <a:ext cx="350784" cy="35078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3C7F31-A7C1-43C9-AE27-AAE9100EE1FE}">
      <dsp:nvSpPr>
        <dsp:cNvPr id="0" name=""/>
        <dsp:cNvSpPr/>
      </dsp:nvSpPr>
      <dsp:spPr>
        <a:xfrm>
          <a:off x="3162383" y="530992"/>
          <a:ext cx="1425599" cy="6048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ctr" anchorCtr="0">
          <a:noAutofit/>
        </a:bodyPr>
        <a:lstStyle/>
        <a:p>
          <a:pPr lvl="0" algn="l" defTabSz="666750" rt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pt-BR" sz="1500" kern="1200" noProof="0" dirty="0"/>
            <a:t>Multiplataforma</a:t>
          </a:r>
        </a:p>
      </dsp:txBody>
      <dsp:txXfrm>
        <a:off x="3162383" y="530992"/>
        <a:ext cx="1425599" cy="604800"/>
      </dsp:txXfrm>
    </dsp:sp>
    <dsp:sp modelId="{2CA4BD4C-87EF-4944-9E57-97154B3B633C}">
      <dsp:nvSpPr>
        <dsp:cNvPr id="0" name=""/>
        <dsp:cNvSpPr/>
      </dsp:nvSpPr>
      <dsp:spPr>
        <a:xfrm>
          <a:off x="19583" y="1601057"/>
          <a:ext cx="604800" cy="60480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99F53AC-3AF2-437B-A5AB-1239ADEC0676}">
      <dsp:nvSpPr>
        <dsp:cNvPr id="0" name=""/>
        <dsp:cNvSpPr/>
      </dsp:nvSpPr>
      <dsp:spPr>
        <a:xfrm>
          <a:off x="146591" y="1728065"/>
          <a:ext cx="350784" cy="35078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03E058-79E0-456E-A0FD-258E317D3D6A}">
      <dsp:nvSpPr>
        <dsp:cNvPr id="0" name=""/>
        <dsp:cNvSpPr/>
      </dsp:nvSpPr>
      <dsp:spPr>
        <a:xfrm>
          <a:off x="753983" y="1601057"/>
          <a:ext cx="1425599" cy="6048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ctr" anchorCtr="0">
          <a:noAutofit/>
        </a:bodyPr>
        <a:lstStyle/>
        <a:p>
          <a:pPr lvl="0" algn="l" defTabSz="666750" rt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pt-BR" sz="1500" kern="1200" noProof="0" dirty="0"/>
            <a:t>Atende uma alta gama de soluções</a:t>
          </a:r>
        </a:p>
      </dsp:txBody>
      <dsp:txXfrm>
        <a:off x="753983" y="1601057"/>
        <a:ext cx="1425599" cy="604800"/>
      </dsp:txXfrm>
    </dsp:sp>
    <dsp:sp modelId="{7089FE6B-57E5-4306-8097-E758E000C828}">
      <dsp:nvSpPr>
        <dsp:cNvPr id="0" name=""/>
        <dsp:cNvSpPr/>
      </dsp:nvSpPr>
      <dsp:spPr>
        <a:xfrm>
          <a:off x="2427983" y="1601057"/>
          <a:ext cx="604800" cy="60480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1C0BC0F-FFD5-42B5-B952-9316B9364F6F}">
      <dsp:nvSpPr>
        <dsp:cNvPr id="0" name=""/>
        <dsp:cNvSpPr/>
      </dsp:nvSpPr>
      <dsp:spPr>
        <a:xfrm>
          <a:off x="2554991" y="1728065"/>
          <a:ext cx="350784" cy="35078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rcRect/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03AFE5-FAA2-4D8A-AEFA-D3C5CB41E5BC}">
      <dsp:nvSpPr>
        <dsp:cNvPr id="0" name=""/>
        <dsp:cNvSpPr/>
      </dsp:nvSpPr>
      <dsp:spPr>
        <a:xfrm>
          <a:off x="3162383" y="1601057"/>
          <a:ext cx="1425599" cy="6048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ctr" anchorCtr="0">
          <a:noAutofit/>
        </a:bodyPr>
        <a:lstStyle/>
        <a:p>
          <a:pPr lvl="0" algn="l" defTabSz="666750" rt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pt-BR" sz="1500" kern="1200" noProof="0" dirty="0"/>
            <a:t>Performático </a:t>
          </a:r>
        </a:p>
      </dsp:txBody>
      <dsp:txXfrm>
        <a:off x="3162383" y="1601057"/>
        <a:ext cx="1425599" cy="60480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E340066-1B2E-4C4E-80A2-97E86ABFA479}">
      <dsp:nvSpPr>
        <dsp:cNvPr id="0" name=""/>
        <dsp:cNvSpPr/>
      </dsp:nvSpPr>
      <dsp:spPr>
        <a:xfrm>
          <a:off x="382432" y="830446"/>
          <a:ext cx="1075956" cy="1075956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55B2F71-E638-412C-8147-FC7081E08B04}">
      <dsp:nvSpPr>
        <dsp:cNvPr id="0" name=""/>
        <dsp:cNvSpPr/>
      </dsp:nvSpPr>
      <dsp:spPr>
        <a:xfrm>
          <a:off x="608383" y="1056397"/>
          <a:ext cx="624054" cy="62405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xmlns="" r:embed="rId2"/>
              </a:ext>
            </a:extLst>
          </a:blip>
          <a:srcRect/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5AF25A-E676-44EA-BB66-F2100ACAD1CB}">
      <dsp:nvSpPr>
        <dsp:cNvPr id="0" name=""/>
        <dsp:cNvSpPr/>
      </dsp:nvSpPr>
      <dsp:spPr>
        <a:xfrm>
          <a:off x="1688951" y="830446"/>
          <a:ext cx="2536183" cy="10759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ctr" anchorCtr="0">
          <a:noAutofit/>
        </a:bodyPr>
        <a:lstStyle/>
        <a:p>
          <a:pPr lvl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pt-BR" sz="1800" kern="1200" noProof="0" dirty="0"/>
            <a:t>Complexidade inicial</a:t>
          </a:r>
        </a:p>
      </dsp:txBody>
      <dsp:txXfrm>
        <a:off x="1688951" y="830446"/>
        <a:ext cx="2536183" cy="1075956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6EEB127-C2F5-4C0D-B108-CC2B3F78F4F1}">
      <dsp:nvSpPr>
        <dsp:cNvPr id="0" name=""/>
        <dsp:cNvSpPr/>
      </dsp:nvSpPr>
      <dsp:spPr>
        <a:xfrm>
          <a:off x="1081232" y="96532"/>
          <a:ext cx="2391395" cy="2391664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rtlCol="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800" b="1" kern="1200" noProof="0" dirty="0"/>
            <a:t>Numéricos:</a:t>
          </a: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800" b="1" kern="1200" noProof="0" dirty="0"/>
            <a:t>- Byte</a:t>
          </a: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800" b="1" kern="1200" noProof="0" dirty="0"/>
            <a:t>- </a:t>
          </a:r>
          <a:r>
            <a:rPr lang="pt-BR" sz="1800" b="1" kern="1200" noProof="0" dirty="0" err="1"/>
            <a:t>Sbyte</a:t>
          </a:r>
          <a:endParaRPr lang="pt-BR" sz="1800" b="1" kern="1200" noProof="0" dirty="0"/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800" b="1" kern="1200" noProof="0" dirty="0"/>
            <a:t>- Short</a:t>
          </a: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800" b="1" kern="1200" noProof="0" dirty="0"/>
            <a:t>- </a:t>
          </a:r>
          <a:r>
            <a:rPr lang="pt-BR" sz="1800" b="1" kern="1200" noProof="0" dirty="0" err="1"/>
            <a:t>Ushort</a:t>
          </a:r>
          <a:endParaRPr lang="pt-BR" sz="1800" b="1" kern="1200" noProof="0" dirty="0"/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800" b="1" kern="1200" noProof="0" dirty="0"/>
            <a:t>- </a:t>
          </a:r>
          <a:r>
            <a:rPr lang="pt-BR" sz="1800" b="1" kern="1200" noProof="0" dirty="0" err="1"/>
            <a:t>Int</a:t>
          </a:r>
          <a:endParaRPr lang="pt-BR" sz="1800" b="1" kern="1200" noProof="0" dirty="0"/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800" b="1" kern="1200" noProof="0" dirty="0"/>
            <a:t>- </a:t>
          </a:r>
          <a:r>
            <a:rPr lang="pt-BR" sz="1800" b="1" kern="1200" noProof="0" dirty="0" err="1"/>
            <a:t>Uint</a:t>
          </a:r>
          <a:endParaRPr lang="pt-BR" sz="1800" b="1" kern="1200" noProof="0" dirty="0"/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800" b="1" kern="1200" noProof="0" dirty="0"/>
            <a:t>- </a:t>
          </a:r>
          <a:r>
            <a:rPr lang="pt-BR" sz="1800" b="1" kern="1200" noProof="0" dirty="0" err="1"/>
            <a:t>Long</a:t>
          </a:r>
          <a:endParaRPr lang="pt-BR" sz="1800" b="1" kern="1200" noProof="0" dirty="0"/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800" b="1" kern="1200" noProof="0" dirty="0"/>
            <a:t>- </a:t>
          </a:r>
          <a:r>
            <a:rPr lang="pt-BR" sz="1800" b="1" kern="1200" noProof="0" dirty="0" err="1"/>
            <a:t>Ulong</a:t>
          </a:r>
          <a:endParaRPr lang="pt-BR" sz="1800" b="1" kern="1200" noProof="0" dirty="0"/>
        </a:p>
      </dsp:txBody>
      <dsp:txXfrm>
        <a:off x="1431444" y="446783"/>
        <a:ext cx="1690971" cy="1691162"/>
      </dsp:txXfrm>
    </dsp:sp>
    <dsp:sp modelId="{8A0FF0D8-0AF7-44A4-833E-7EA23A507B5A}">
      <dsp:nvSpPr>
        <dsp:cNvPr id="0" name=""/>
        <dsp:cNvSpPr/>
      </dsp:nvSpPr>
      <dsp:spPr>
        <a:xfrm>
          <a:off x="2951226" y="-12433"/>
          <a:ext cx="265874" cy="265988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988BAF3-9DE2-4A25-84FE-B7C476401BC3}">
      <dsp:nvSpPr>
        <dsp:cNvPr id="0" name=""/>
        <dsp:cNvSpPr/>
      </dsp:nvSpPr>
      <dsp:spPr>
        <a:xfrm>
          <a:off x="1816555" y="2310498"/>
          <a:ext cx="192783" cy="192786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288D093-07AF-4EEB-B57C-FB5DA4420E30}">
      <dsp:nvSpPr>
        <dsp:cNvPr id="0" name=""/>
        <dsp:cNvSpPr/>
      </dsp:nvSpPr>
      <dsp:spPr>
        <a:xfrm>
          <a:off x="3626657" y="1067168"/>
          <a:ext cx="192783" cy="192786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99685E2-34CD-4723-A342-ED2D0CA22ECA}">
      <dsp:nvSpPr>
        <dsp:cNvPr id="0" name=""/>
        <dsp:cNvSpPr/>
      </dsp:nvSpPr>
      <dsp:spPr>
        <a:xfrm>
          <a:off x="2705418" y="2515577"/>
          <a:ext cx="265874" cy="265988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82F7230-9226-4387-9620-3DC67223F95C}">
      <dsp:nvSpPr>
        <dsp:cNvPr id="0" name=""/>
        <dsp:cNvSpPr/>
      </dsp:nvSpPr>
      <dsp:spPr>
        <a:xfrm>
          <a:off x="1470085" y="236050"/>
          <a:ext cx="192783" cy="192786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682D7C4-37F7-4CA1-B102-AED7627E9C93}">
      <dsp:nvSpPr>
        <dsp:cNvPr id="0" name=""/>
        <dsp:cNvSpPr/>
      </dsp:nvSpPr>
      <dsp:spPr>
        <a:xfrm>
          <a:off x="1263714" y="1468386"/>
          <a:ext cx="192783" cy="192786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CDD2561-1FC5-4EA6-AD90-3ADAF62A41D1}">
      <dsp:nvSpPr>
        <dsp:cNvPr id="0" name=""/>
        <dsp:cNvSpPr/>
      </dsp:nvSpPr>
      <dsp:spPr>
        <a:xfrm>
          <a:off x="0" y="117069"/>
          <a:ext cx="1388040" cy="1387722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rtlCol="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800" b="1" kern="1200" noProof="0" dirty="0"/>
            <a:t>Ponto Flutuante:</a:t>
          </a:r>
        </a:p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800" b="1" kern="1200" noProof="0" dirty="0"/>
            <a:t>- </a:t>
          </a:r>
          <a:r>
            <a:rPr lang="pt-BR" sz="1800" b="1" kern="1200" noProof="0" dirty="0" err="1"/>
            <a:t>Float</a:t>
          </a:r>
          <a:endParaRPr lang="pt-BR" sz="1800" b="1" kern="1200" noProof="0" dirty="0"/>
        </a:p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800" b="1" kern="1200" noProof="0" dirty="0"/>
            <a:t>- Double</a:t>
          </a:r>
        </a:p>
      </dsp:txBody>
      <dsp:txXfrm>
        <a:off x="203274" y="320296"/>
        <a:ext cx="981492" cy="981268"/>
      </dsp:txXfrm>
    </dsp:sp>
    <dsp:sp modelId="{2470B0FE-F3CE-48F3-AE82-73016C487D68}">
      <dsp:nvSpPr>
        <dsp:cNvPr id="0" name=""/>
        <dsp:cNvSpPr/>
      </dsp:nvSpPr>
      <dsp:spPr>
        <a:xfrm>
          <a:off x="3229726" y="81083"/>
          <a:ext cx="265874" cy="265988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8BC9D73-B86D-4378-970E-5CD650E31618}">
      <dsp:nvSpPr>
        <dsp:cNvPr id="0" name=""/>
        <dsp:cNvSpPr/>
      </dsp:nvSpPr>
      <dsp:spPr>
        <a:xfrm>
          <a:off x="425377" y="1785226"/>
          <a:ext cx="480731" cy="480847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B301C3D-F1F9-4A72-AC54-827EBC1AD812}">
      <dsp:nvSpPr>
        <dsp:cNvPr id="0" name=""/>
        <dsp:cNvSpPr/>
      </dsp:nvSpPr>
      <dsp:spPr>
        <a:xfrm>
          <a:off x="3662985" y="-198536"/>
          <a:ext cx="1511108" cy="1510762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rtlCol="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800" b="1" kern="1200" noProof="0" dirty="0"/>
            <a:t>Texto:</a:t>
          </a:r>
        </a:p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800" b="1" kern="1200" noProof="0" dirty="0"/>
            <a:t>- Char</a:t>
          </a:r>
        </a:p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800" b="1" kern="1200" noProof="0" dirty="0"/>
            <a:t>- </a:t>
          </a:r>
          <a:r>
            <a:rPr lang="pt-BR" sz="1800" b="1" kern="1200" noProof="0" dirty="0" err="1"/>
            <a:t>String</a:t>
          </a:r>
          <a:endParaRPr lang="pt-BR" sz="1200" b="1" kern="1200" noProof="0" dirty="0"/>
        </a:p>
      </dsp:txBody>
      <dsp:txXfrm>
        <a:off x="3884282" y="22710"/>
        <a:ext cx="1068514" cy="1068270"/>
      </dsp:txXfrm>
    </dsp:sp>
    <dsp:sp modelId="{0DF8FB3E-B0B0-40D8-B039-0C7B496BBA97}">
      <dsp:nvSpPr>
        <dsp:cNvPr id="0" name=""/>
        <dsp:cNvSpPr/>
      </dsp:nvSpPr>
      <dsp:spPr>
        <a:xfrm>
          <a:off x="3284259" y="741946"/>
          <a:ext cx="265874" cy="265988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22614F8-042B-41CB-A6A7-8094C903EB2F}">
      <dsp:nvSpPr>
        <dsp:cNvPr id="0" name=""/>
        <dsp:cNvSpPr/>
      </dsp:nvSpPr>
      <dsp:spPr>
        <a:xfrm>
          <a:off x="242404" y="2357437"/>
          <a:ext cx="192783" cy="192786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85BB588-B4E8-4D50-9280-4D4F2686007C}">
      <dsp:nvSpPr>
        <dsp:cNvPr id="0" name=""/>
        <dsp:cNvSpPr/>
      </dsp:nvSpPr>
      <dsp:spPr>
        <a:xfrm>
          <a:off x="1654251" y="1963051"/>
          <a:ext cx="192783" cy="192786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5A2CC22-9E6F-4364-A31F-35E437D80E20}">
      <dsp:nvSpPr>
        <dsp:cNvPr id="0" name=""/>
        <dsp:cNvSpPr/>
      </dsp:nvSpPr>
      <dsp:spPr>
        <a:xfrm>
          <a:off x="4031901" y="1432492"/>
          <a:ext cx="1511108" cy="1510762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rtlCol="0" anchor="ctr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600" b="1" kern="1200" noProof="0" dirty="0"/>
            <a:t>Booleano:</a:t>
          </a:r>
        </a:p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600" b="1" kern="1200" noProof="0" dirty="0"/>
            <a:t>- </a:t>
          </a:r>
          <a:r>
            <a:rPr lang="pt-BR" sz="1600" b="1" kern="1200" noProof="0" dirty="0" err="1"/>
            <a:t>Bool</a:t>
          </a:r>
          <a:endParaRPr lang="pt-BR" sz="1600" b="1" kern="1200" noProof="0" dirty="0"/>
        </a:p>
      </dsp:txBody>
      <dsp:txXfrm>
        <a:off x="4253198" y="1653738"/>
        <a:ext cx="1068514" cy="1068270"/>
      </dsp:txXfrm>
    </dsp:sp>
    <dsp:sp modelId="{5B80A2C8-2417-4721-BE6F-F11CF2B3A620}">
      <dsp:nvSpPr>
        <dsp:cNvPr id="0" name=""/>
        <dsp:cNvSpPr/>
      </dsp:nvSpPr>
      <dsp:spPr>
        <a:xfrm>
          <a:off x="3901361" y="1717052"/>
          <a:ext cx="192783" cy="192786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E340066-1B2E-4C4E-80A2-97E86ABFA479}">
      <dsp:nvSpPr>
        <dsp:cNvPr id="0" name=""/>
        <dsp:cNvSpPr/>
      </dsp:nvSpPr>
      <dsp:spPr>
        <a:xfrm>
          <a:off x="29566" y="413591"/>
          <a:ext cx="722201" cy="722201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55B2F71-E638-412C-8147-FC7081E08B04}">
      <dsp:nvSpPr>
        <dsp:cNvPr id="0" name=""/>
        <dsp:cNvSpPr/>
      </dsp:nvSpPr>
      <dsp:spPr>
        <a:xfrm>
          <a:off x="181228" y="565253"/>
          <a:ext cx="418877" cy="41887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xmlns="" r:embed="rId2"/>
              </a:ext>
            </a:extLst>
          </a:blip>
          <a:srcRect/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5AF25A-E676-44EA-BB66-F2100ACAD1CB}">
      <dsp:nvSpPr>
        <dsp:cNvPr id="0" name=""/>
        <dsp:cNvSpPr/>
      </dsp:nvSpPr>
      <dsp:spPr>
        <a:xfrm>
          <a:off x="906525" y="413591"/>
          <a:ext cx="1702332" cy="7222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ctr" anchorCtr="0">
          <a:noAutofit/>
        </a:bodyPr>
        <a:lstStyle/>
        <a:p>
          <a:pPr lvl="0" algn="l" defTabSz="711200" rt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pt-BR" sz="1600" kern="1200" noProof="0" dirty="0"/>
            <a:t>Não utilize acentos em variáveis</a:t>
          </a:r>
        </a:p>
      </dsp:txBody>
      <dsp:txXfrm>
        <a:off x="906525" y="413591"/>
        <a:ext cx="1702332" cy="722201"/>
      </dsp:txXfrm>
    </dsp:sp>
    <dsp:sp modelId="{75512A68-FA50-4392-A441-C6EC352FE606}">
      <dsp:nvSpPr>
        <dsp:cNvPr id="0" name=""/>
        <dsp:cNvSpPr/>
      </dsp:nvSpPr>
      <dsp:spPr>
        <a:xfrm>
          <a:off x="2905476" y="413591"/>
          <a:ext cx="722201" cy="722201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425A8E1-258A-4D4B-9D55-24376C0AB360}">
      <dsp:nvSpPr>
        <dsp:cNvPr id="0" name=""/>
        <dsp:cNvSpPr/>
      </dsp:nvSpPr>
      <dsp:spPr>
        <a:xfrm>
          <a:off x="3057139" y="565253"/>
          <a:ext cx="418877" cy="41887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3C7F31-A7C1-43C9-AE27-AAE9100EE1FE}">
      <dsp:nvSpPr>
        <dsp:cNvPr id="0" name=""/>
        <dsp:cNvSpPr/>
      </dsp:nvSpPr>
      <dsp:spPr>
        <a:xfrm>
          <a:off x="3782436" y="413591"/>
          <a:ext cx="1702332" cy="7222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ctr" anchorCtr="0">
          <a:noAutofit/>
        </a:bodyPr>
        <a:lstStyle/>
        <a:p>
          <a:pPr lvl="0" algn="l" defTabSz="711200" rt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pt-BR" sz="1600" kern="1200" noProof="0" dirty="0"/>
            <a:t>Não utilize palavras reservadas</a:t>
          </a:r>
        </a:p>
      </dsp:txBody>
      <dsp:txXfrm>
        <a:off x="3782436" y="413591"/>
        <a:ext cx="1702332" cy="722201"/>
      </dsp:txXfrm>
    </dsp:sp>
    <dsp:sp modelId="{2CA4BD4C-87EF-4944-9E57-97154B3B633C}">
      <dsp:nvSpPr>
        <dsp:cNvPr id="0" name=""/>
        <dsp:cNvSpPr/>
      </dsp:nvSpPr>
      <dsp:spPr>
        <a:xfrm>
          <a:off x="29566" y="1601057"/>
          <a:ext cx="722201" cy="722201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99F53AC-3AF2-437B-A5AB-1239ADEC0676}">
      <dsp:nvSpPr>
        <dsp:cNvPr id="0" name=""/>
        <dsp:cNvSpPr/>
      </dsp:nvSpPr>
      <dsp:spPr>
        <a:xfrm>
          <a:off x="181228" y="1752719"/>
          <a:ext cx="418877" cy="41887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/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03E058-79E0-456E-A0FD-258E317D3D6A}">
      <dsp:nvSpPr>
        <dsp:cNvPr id="0" name=""/>
        <dsp:cNvSpPr/>
      </dsp:nvSpPr>
      <dsp:spPr>
        <a:xfrm>
          <a:off x="906525" y="1601057"/>
          <a:ext cx="1702332" cy="7222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ctr" anchorCtr="0">
          <a:noAutofit/>
        </a:bodyPr>
        <a:lstStyle/>
        <a:p>
          <a:pPr lvl="0" algn="l" defTabSz="711200" rt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pt-BR" sz="1600" kern="1200" noProof="0" dirty="0"/>
            <a:t>Use Camel Case para variáveis.  </a:t>
          </a:r>
          <a:r>
            <a:rPr lang="pt-BR" sz="1600" kern="1200" noProof="0" dirty="0" err="1"/>
            <a:t>Ex</a:t>
          </a:r>
          <a:r>
            <a:rPr lang="pt-BR" sz="1600" kern="1200" noProof="0" dirty="0"/>
            <a:t>: </a:t>
          </a:r>
          <a:r>
            <a:rPr lang="pt-BR" sz="1600" kern="1200" noProof="0" dirty="0" err="1"/>
            <a:t>nomeDoUsuario</a:t>
          </a:r>
          <a:endParaRPr lang="pt-BR" sz="1600" kern="1200" noProof="0" dirty="0"/>
        </a:p>
      </dsp:txBody>
      <dsp:txXfrm>
        <a:off x="906525" y="1601057"/>
        <a:ext cx="1702332" cy="722201"/>
      </dsp:txXfrm>
    </dsp:sp>
    <dsp:sp modelId="{7089FE6B-57E5-4306-8097-E758E000C828}">
      <dsp:nvSpPr>
        <dsp:cNvPr id="0" name=""/>
        <dsp:cNvSpPr/>
      </dsp:nvSpPr>
      <dsp:spPr>
        <a:xfrm>
          <a:off x="2905476" y="1601057"/>
          <a:ext cx="722201" cy="722201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1C0BC0F-FFD5-42B5-B952-9316B9364F6F}">
      <dsp:nvSpPr>
        <dsp:cNvPr id="0" name=""/>
        <dsp:cNvSpPr/>
      </dsp:nvSpPr>
      <dsp:spPr>
        <a:xfrm>
          <a:off x="3057139" y="1752719"/>
          <a:ext cx="418877" cy="41887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rcRect/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03AFE5-FAA2-4D8A-AEFA-D3C5CB41E5BC}">
      <dsp:nvSpPr>
        <dsp:cNvPr id="0" name=""/>
        <dsp:cNvSpPr/>
      </dsp:nvSpPr>
      <dsp:spPr>
        <a:xfrm>
          <a:off x="3782436" y="1601057"/>
          <a:ext cx="1702332" cy="7222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ctr" anchorCtr="0">
          <a:noAutofit/>
        </a:bodyPr>
        <a:lstStyle/>
        <a:p>
          <a:pPr lvl="0" algn="l" defTabSz="711200" rt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pt-BR" sz="1600" kern="1200" noProof="0" dirty="0"/>
            <a:t>Dê um nome significativo para suas variáveis e evite abreviações </a:t>
          </a:r>
        </a:p>
      </dsp:txBody>
      <dsp:txXfrm>
        <a:off x="3782436" y="1601057"/>
        <a:ext cx="1702332" cy="72220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Lista de Círculos de Ícones"/>
  <dgm:desc val="Use para mostrar partes não sequenciais ou agrupadas de informações acompanhadas de elementos visuais relacionados. As formas circulares podem conter um ícone ou uma pequena imagem e a caixa de texto correspondente mostra o texto de Nível 1. Funciona melhor com ícones ou imagens pequenas com descrições de tamanho médio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 xmlns="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Lista de Círculos de Ícones"/>
  <dgm:desc val="Use para mostrar partes não sequenciais ou agrupadas de informações acompanhadas de elementos visuais relacionados. As formas circulares podem conter um ícone ou uma pequena imagem e a caixa de texto correspondente mostra o texto de Nível 1. Funciona melhor com ícones ou imagens pequenas com descrições de tamanho médio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 xmlns="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Lista de Círculos de Ícones"/>
  <dgm:desc val="Use para mostrar partes não sequenciais ou agrupadas de informações acompanhadas de elementos visuais relacionados. As formas circulares podem conter um ícone ou uma pequena imagem e a caixa de texto correspondente mostra o texto de Nível 1. Funciona melhor com ícones ou imagens pequenas com descrições de tamanho médio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 xmlns="">
        <a:lvl1pPr>
          <a:lnSpc>
            <a:spcPct val="100000"/>
          </a:lnSpc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Lista de Círculos de Ícones"/>
  <dgm:desc val="Use para mostrar partes não sequenciais ou agrupadas de informações acompanhadas de elementos visuais relacionados. As formas circulares podem conter um ícone ou uma pequena imagem e a caixa de texto correspondente mostra o texto de Nível 1. Funciona melhor com ícones ou imagens pequenas com descrições de tamanho médio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 xmlns="">
        <a:lvl1pPr>
          <a:lnSpc>
            <a:spcPct val="100000"/>
          </a:lnSpc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Lista de Círculos de Ícones"/>
  <dgm:desc val="Use para mostrar partes não sequenciais ou agrupadas de informações acompanhadas de elementos visuais relacionados. As formas circulares podem conter um ícone ou uma pequena imagem e a caixa de texto correspondente mostra o texto de Nível 1. Funciona melhor com ícones ou imagens pequenas com descrições de tamanho médio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 xmlns="">
        <a:lvl1pPr>
          <a:lnSpc>
            <a:spcPct val="100000"/>
          </a:lnSpc>
        </a:lvl1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Lista de Círculos de Ícones"/>
  <dgm:desc val="Use para mostrar partes não sequenciais ou agrupadas de informações acompanhadas de elementos visuais relacionados. As formas circulares podem conter um ícone ou uma pequena imagem e a caixa de texto correspondente mostra o texto de Nível 1. Funciona melhor com ícones ou imagens pequenas com descrições de tamanho médio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 xmlns="">
        <a:lvl1pPr>
          <a:lnSpc>
            <a:spcPct val="100000"/>
          </a:lnSpc>
        </a:lvl1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Lista de Círculos de Ícones"/>
  <dgm:desc val="Use para mostrar partes não sequenciais ou agrupadas de informações acompanhadas de elementos visuais relacionados. As formas circulares podem conter um ícone ou uma pequena imagem e a caixa de texto correspondente mostra o texto de Nível 1. Funciona melhor com ícones ou imagens pequenas com descrições de tamanho médio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 xmlns="">
        <a:lvl1pPr>
          <a:lnSpc>
            <a:spcPct val="100000"/>
          </a:lnSpc>
        </a:lvl1pPr>
      </dgm1612:lstStyle>
    </a:ext>
  </dgm:extLst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9/3/layout/CircleRelationship">
  <dgm:title val=""/>
  <dgm:desc val=""/>
  <dgm:catLst>
    <dgm:cat type="relationship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0" srcId="0" destId="10" srcOrd="0" destOrd="0"/>
        <dgm:cxn modelId="21" srcId="10" destId="11" srcOrd="0" destOrd="0"/>
        <dgm:cxn modelId="22" srcId="10" destId="12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0" srcId="0" destId="10" srcOrd="0" destOrd="0"/>
        <dgm:cxn modelId="21" srcId="10" destId="11" srcOrd="0" destOrd="0"/>
        <dgm:cxn modelId="22" srcId="10" destId="12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0" srcId="0" destId="10" srcOrd="0" destOrd="0"/>
        <dgm:cxn modelId="21" srcId="10" destId="11" srcOrd="0" destOrd="0"/>
        <dgm:cxn modelId="22" srcId="10" destId="12" srcOrd="0" destOrd="0"/>
      </dgm:cxnLst>
      <dgm:bg/>
      <dgm:whole/>
    </dgm:dataModel>
  </dgm:clrData>
  <dgm:layoutNode name="Name0">
    <dgm:varLst>
      <dgm:chMax val="1"/>
      <dgm:chPref val="1"/>
    </dgm:varLst>
    <dgm:shape xmlns:r="http://schemas.openxmlformats.org/officeDocument/2006/relationships" r:blip="">
      <dgm:adjLst/>
    </dgm:shape>
    <dgm:choose name="Name1">
      <dgm:if name="Name2" axis="ch ch" ptType="node node" func="cnt" op="equ" val="0">
        <dgm:alg type="composite">
          <dgm:param type="ar" val="0.98"/>
        </dgm:alg>
        <dgm:constrLst>
          <dgm:constr type="primFontSz" for="des" ptType="node" op="equ" val="65"/>
          <dgm:constr type="l" for="ch" forName="Parent" refType="w" fact="0"/>
          <dgm:constr type="t" for="ch" forName="Parent" refType="h" fact="0.039"/>
          <dgm:constr type="w" for="ch" forName="Parent" refType="w" fact="0.8734"/>
          <dgm:constr type="h" for="ch" forName="Parent" refType="h" fact="0.856"/>
          <dgm:constr type="l" for="ch" forName="Accent1" refType="w" fact="0.4984"/>
          <dgm:constr type="t" for="ch" forName="Accent1" refType="h" fact="0"/>
          <dgm:constr type="w" for="ch" forName="Accent1" refType="w" fact="0.0972"/>
          <dgm:constr type="h" for="ch" forName="Accent1" refType="h" fact="0.0952"/>
          <dgm:constr type="l" for="ch" forName="Accent2" refType="w" fact="0.2684"/>
          <dgm:constr type="t" for="ch" forName="Accent2" refType="h" fact="0.8314"/>
          <dgm:constr type="w" for="ch" forName="Accent2" refType="w" fact="0.0704"/>
          <dgm:constr type="h" for="ch" forName="Accent2" refType="h" fact="0.069"/>
          <dgm:constr type="l" for="ch" forName="Accent3" refType="w" fact="0.9296"/>
          <dgm:constr type="t" for="ch" forName="Accent3" refType="h" fact="0.3864"/>
          <dgm:constr type="w" for="ch" forName="Accent3" refType="w" fact="0.0704"/>
          <dgm:constr type="h" for="ch" forName="Accent3" refType="h" fact="0.069"/>
          <dgm:constr type="l" for="ch" forName="Accent4" refType="w" fact="0.5931"/>
          <dgm:constr type="t" for="ch" forName="Accent4" refType="h" fact="0.9048"/>
          <dgm:constr type="w" for="ch" forName="Accent4" refType="w" fact="0.0972"/>
          <dgm:constr type="h" for="ch" forName="Accent4" refType="h" fact="0.0952"/>
          <dgm:constr type="l" for="ch" forName="Accent5" refType="w" fact="0.2883"/>
          <dgm:constr type="t" for="ch" forName="Accent5" refType="h" fact="0.1353"/>
          <dgm:constr type="w" for="ch" forName="Accent5" refType="w" fact="0.0704"/>
          <dgm:constr type="h" for="ch" forName="Accent5" refType="h" fact="0.069"/>
          <dgm:constr type="l" for="ch" forName="Accent6" refType="w" fact="0.0666"/>
          <dgm:constr type="t" for="ch" forName="Accent6" refType="h" fact="0.53"/>
          <dgm:constr type="w" for="ch" forName="Accent6" refType="w" fact="0.0704"/>
          <dgm:constr type="h" for="ch" forName="Accent6" refType="h" fact="0.069"/>
        </dgm:constrLst>
      </dgm:if>
      <dgm:if name="Name3" axis="ch ch" ptType="node node" func="cnt" op="equ" val="1">
        <dgm:alg type="composite">
          <dgm:param type="ar" val="1.2476"/>
        </dgm:alg>
        <dgm:constrLst>
          <dgm:constr type="primFontSz" for="des" ptType="node" op="equ" val="65"/>
          <dgm:constr type="l" for="ch" forName="Parent" refType="w" fact="0.2145"/>
          <dgm:constr type="t" for="ch" forName="Parent" refType="h" fact="0.039"/>
          <dgm:constr type="w" for="ch" forName="Parent" refType="w" fact="0.6861"/>
          <dgm:constr type="h" for="ch" forName="Parent" refType="h" fact="0.856"/>
          <dgm:constr type="l" for="ch" forName="Accent8" refType="w" fact="0.0262"/>
          <dgm:constr type="t" for="ch" forName="Accent8" refType="h" fact="0.6434"/>
          <dgm:constr type="w" for="ch" forName="Accent8" refType="w" fact="0.138"/>
          <dgm:constr type="h" for="ch" forName="Accent8" refType="h" fact="0.1721"/>
          <dgm:constr type="l" for="ch" forName="Accent1" refType="w" fact="0.6059"/>
          <dgm:constr type="t" for="ch" forName="Accent1" refType="h" fact="0"/>
          <dgm:constr type="w" for="ch" forName="Accent1" refType="w" fact="0.0763"/>
          <dgm:constr type="h" for="ch" forName="Accent1" refType="h" fact="0.0952"/>
          <dgm:constr type="l" for="ch" forName="Accent2" refType="w" fact="0.4253"/>
          <dgm:constr type="t" for="ch" forName="Accent2" refType="h" fact="0.8314"/>
          <dgm:constr type="w" for="ch" forName="Accent2" refType="w" fact="0.0553"/>
          <dgm:constr type="h" for="ch" forName="Accent2" refType="h" fact="0.069"/>
          <dgm:constr type="l" for="ch" forName="Accent3" refType="w" fact="0.9447"/>
          <dgm:constr type="t" for="ch" forName="Accent3" refType="h" fact="0.3864"/>
          <dgm:constr type="w" for="ch" forName="Accent3" refType="w" fact="0.0553"/>
          <dgm:constr type="h" for="ch" forName="Accent3" refType="h" fact="0.069"/>
          <dgm:constr type="l" for="ch" forName="Child1" refType="w" fact="0"/>
          <dgm:constr type="t" for="ch" forName="Child1" refType="h" fact="0.1935"/>
          <dgm:constr type="w" for="ch" forName="Child1" refType="w" fact="0.2789"/>
          <dgm:constr type="h" for="ch" forName="Child1" refType="h" fact="0.3479"/>
          <dgm:constr type="l" for="ch" forName="Accent4" refType="w" fact="0.6803"/>
          <dgm:constr type="t" for="ch" forName="Accent4" refType="h" fact="0.9048"/>
          <dgm:constr type="w" for="ch" forName="Accent4" refType="w" fact="0.0763"/>
          <dgm:constr type="h" for="ch" forName="Accent4" refType="h" fact="0.0952"/>
          <dgm:constr type="l" for="ch" forName="Accent7" refType="w" fact="0.5287"/>
          <dgm:constr type="t" for="ch" forName="Accent7" refType="h" fact="0.1383"/>
          <dgm:constr type="w" for="ch" forName="Accent7" refType="w" fact="0.0763"/>
          <dgm:constr type="h" for="ch" forName="Accent7" refType="h" fact="0.0952"/>
          <dgm:constr type="l" for="ch" forName="Accent5" refType="w" fact="0.4409"/>
          <dgm:constr type="t" for="ch" forName="Accent5" refType="h" fact="0.1353"/>
          <dgm:constr type="w" for="ch" forName="Accent5" refType="w" fact="0.0553"/>
          <dgm:constr type="h" for="ch" forName="Accent5" refType="h" fact="0.069"/>
          <dgm:constr type="l" for="ch" forName="Accent6" refType="w" fact="0.2668"/>
          <dgm:constr type="t" for="ch" forName="Accent6" refType="h" fact="0.53"/>
          <dgm:constr type="w" for="ch" forName="Accent6" refType="w" fact="0.0553"/>
          <dgm:constr type="h" for="ch" forName="Accent6" refType="h" fact="0.069"/>
        </dgm:constrLst>
      </dgm:if>
      <dgm:if name="Name4" axis="ch ch" ptType="node node" func="cnt" op="equ" val="2">
        <dgm:alg type="composite">
          <dgm:param type="ar" val="1.592"/>
        </dgm:alg>
        <dgm:constrLst>
          <dgm:constr type="primFontSz" for="des" ptType="node" op="equ" val="65"/>
          <dgm:constr type="l" for="ch" forName="Parent" refType="w" fact="0.1886"/>
          <dgm:constr type="t" for="ch" forName="Parent" refType="h" fact="0.039"/>
          <dgm:constr type="w" for="ch" forName="Parent" refType="w" fact="0.5377"/>
          <dgm:constr type="h" for="ch" forName="Parent" refType="h" fact="0.856"/>
          <dgm:constr type="l" for="ch" forName="Accent8" refType="w" fact="0.0411"/>
          <dgm:constr type="t" for="ch" forName="Accent8" refType="h" fact="0.6434"/>
          <dgm:constr type="w" for="ch" forName="Accent8" refType="w" fact="0.1081"/>
          <dgm:constr type="h" for="ch" forName="Accent8" refType="h" fact="0.1721"/>
          <dgm:constr type="l" for="ch" forName="Accent1" refType="w" fact="0.4954"/>
          <dgm:constr type="t" for="ch" forName="Accent1" refType="h" fact="0"/>
          <dgm:constr type="w" for="ch" forName="Accent1" refType="w" fact="0.0598"/>
          <dgm:constr type="h" for="ch" forName="Accent1" refType="h" fact="0.0952"/>
          <dgm:constr type="l" for="ch" forName="Accent2" refType="w" fact="0.3538"/>
          <dgm:constr type="t" for="ch" forName="Accent2" refType="h" fact="0.8314"/>
          <dgm:constr type="w" for="ch" forName="Accent2" refType="w" fact="0.0433"/>
          <dgm:constr type="h" for="ch" forName="Accent2" refType="h" fact="0.069"/>
          <dgm:constr type="l" for="ch" forName="Accent3" refType="w" fact="0.7609"/>
          <dgm:constr type="t" for="ch" forName="Accent3" refType="h" fact="0.3864"/>
          <dgm:constr type="w" for="ch" forName="Accent3" refType="w" fact="0.0433"/>
          <dgm:constr type="h" for="ch" forName="Accent3" refType="h" fact="0.069"/>
          <dgm:constr type="l" for="ch" forName="Accent9" refType="w" fact="0.6839"/>
          <dgm:constr type="t" for="ch" forName="Accent9" refType="h" fact="0.27"/>
          <dgm:constr type="w" for="ch" forName="Accent9" refType="w" fact="0.0598"/>
          <dgm:constr type="h" for="ch" forName="Accent9" refType="h" fact="0.0952"/>
          <dgm:constr type="l" for="ch" forName="Child1" refType="w" fact="0.0206"/>
          <dgm:constr type="t" for="ch" forName="Child1" refType="h" fact="0.1935"/>
          <dgm:constr type="w" for="ch" forName="Child1" refType="w" fact="0.2186"/>
          <dgm:constr type="h" for="ch" forName="Child1" refType="h" fact="0.3479"/>
          <dgm:constr type="l" for="ch" forName="Child2" refType="w" fact="0.7814"/>
          <dgm:constr type="t" for="ch" forName="Child2" refType="h" fact="0.0298"/>
          <dgm:constr type="w" for="ch" forName="Child2" refType="w" fact="0.2186"/>
          <dgm:constr type="h" for="ch" forName="Child2" refType="h" fact="0.3479"/>
          <dgm:constr type="l" for="ch" forName="Accent10" refType="w" fact="0"/>
          <dgm:constr type="t" for="ch" forName="Accent10" refType="h" fact="0.8482"/>
          <dgm:constr type="w" for="ch" forName="Accent10" refType="w" fact="0.0433"/>
          <dgm:constr type="h" for="ch" forName="Accent10" refType="h" fact="0.069"/>
          <dgm:constr type="l" for="ch" forName="Accent11" refType="w" fact="0.4318"/>
          <dgm:constr type="t" for="ch" forName="Accent11" refType="h" fact="0.75"/>
          <dgm:constr type="w" for="ch" forName="Accent11" refType="w" fact="0.0433"/>
          <dgm:constr type="h" for="ch" forName="Accent11" refType="h" fact="0.069"/>
          <dgm:constr type="l" for="ch" forName="Accent7" refType="w" fact="0.4349"/>
          <dgm:constr type="t" for="ch" forName="Accent7" refType="h" fact="0.1383"/>
          <dgm:constr type="w" for="ch" forName="Accent7" refType="w" fact="0.0598"/>
          <dgm:constr type="h" for="ch" forName="Accent7" refType="h" fact="0.0952"/>
          <dgm:constr type="l" for="ch" forName="Accent5" refType="w" fact="0.3661"/>
          <dgm:constr type="t" for="ch" forName="Accent5" refType="h" fact="0.1353"/>
          <dgm:constr type="w" for="ch" forName="Accent5" refType="w" fact="0.0433"/>
          <dgm:constr type="h" for="ch" forName="Accent5" refType="h" fact="0.069"/>
          <dgm:constr type="l" for="ch" forName="Accent6" refType="w" fact="0.2296"/>
          <dgm:constr type="t" for="ch" forName="Accent6" refType="h" fact="0.53"/>
          <dgm:constr type="w" for="ch" forName="Accent6" refType="w" fact="0.0433"/>
          <dgm:constr type="h" for="ch" forName="Accent6" refType="h" fact="0.069"/>
          <dgm:constr type="l" for="ch" forName="Accent4" refType="w" fact="0.5537"/>
          <dgm:constr type="t" for="ch" forName="Accent4" refType="h" fact="0.9048"/>
          <dgm:constr type="w" for="ch" forName="Accent4" refType="w" fact="0.0598"/>
          <dgm:constr type="h" for="ch" forName="Accent4" refType="h" fact="0.0952"/>
        </dgm:constrLst>
      </dgm:if>
      <dgm:if name="Name5" axis="ch ch" ptType="node node" func="cnt" op="equ" val="3">
        <dgm:alg type="composite">
          <dgm:param type="ar" val="1.7557"/>
        </dgm:alg>
        <dgm:constrLst>
          <dgm:constr type="primFontSz" for="des" ptType="node" op="equ" val="65"/>
          <dgm:constr type="l" for="ch" forName="Parent" refType="w" fact="0.171"/>
          <dgm:constr type="t" for="ch" forName="Parent" refType="h" fact="0.039"/>
          <dgm:constr type="w" for="ch" forName="Parent" refType="w" fact="0.4875"/>
          <dgm:constr type="h" for="ch" forName="Parent" refType="h" fact="0.856"/>
          <dgm:constr type="l" for="ch" forName="Accent8" refType="w" fact="0.0373"/>
          <dgm:constr type="t" for="ch" forName="Accent8" refType="h" fact="0.6434"/>
          <dgm:constr type="w" for="ch" forName="Accent8" refType="w" fact="0.098"/>
          <dgm:constr type="h" for="ch" forName="Accent8" refType="h" fact="0.1721"/>
          <dgm:constr type="l" for="ch" forName="Accent1" refType="w" fact="0.4492"/>
          <dgm:constr type="t" for="ch" forName="Accent1" refType="h" fact="0"/>
          <dgm:constr type="w" for="ch" forName="Accent1" refType="w" fact="0.0542"/>
          <dgm:constr type="h" for="ch" forName="Accent1" refType="h" fact="0.0952"/>
          <dgm:constr type="l" for="ch" forName="Accent2" refType="w" fact="0.3209"/>
          <dgm:constr type="t" for="ch" forName="Accent2" refType="h" fact="0.8314"/>
          <dgm:constr type="w" for="ch" forName="Accent2" refType="w" fact="0.0393"/>
          <dgm:constr type="h" for="ch" forName="Accent2" refType="h" fact="0.069"/>
          <dgm:constr type="l" for="ch" forName="Accent3" refType="w" fact="0.6899"/>
          <dgm:constr type="t" for="ch" forName="Accent3" refType="h" fact="0.3864"/>
          <dgm:constr type="w" for="ch" forName="Accent3" refType="w" fact="0.0393"/>
          <dgm:constr type="h" for="ch" forName="Accent3" refType="h" fact="0.069"/>
          <dgm:constr type="l" for="ch" forName="Accent9" refType="w" fact="0.6201"/>
          <dgm:constr type="t" for="ch" forName="Accent9" refType="h" fact="0.27"/>
          <dgm:constr type="w" for="ch" forName="Accent9" refType="w" fact="0.0542"/>
          <dgm:constr type="h" for="ch" forName="Accent9" refType="h" fact="0.0952"/>
          <dgm:constr type="l" for="ch" forName="Child1" refType="w" fact="0.0186"/>
          <dgm:constr type="t" for="ch" forName="Child1" refType="h" fact="0.1935"/>
          <dgm:constr type="w" for="ch" forName="Child1" refType="w" fact="0.1982"/>
          <dgm:constr type="h" for="ch" forName="Child1" refType="h" fact="0.3479"/>
          <dgm:constr type="l" for="ch" forName="Child2" refType="w" fact="0.7086"/>
          <dgm:constr type="t" for="ch" forName="Child2" refType="h" fact="0.0298"/>
          <dgm:constr type="w" for="ch" forName="Child2" refType="w" fact="0.1982"/>
          <dgm:constr type="h" for="ch" forName="Child2" refType="h" fact="0.3479"/>
          <dgm:constr type="l" for="ch" forName="Child3" refType="w" fact="0.8018"/>
          <dgm:constr type="t" for="ch" forName="Child3" refType="h" fact="0.6312"/>
          <dgm:constr type="w" for="ch" forName="Child3" refType="w" fact="0.1982"/>
          <dgm:constr type="h" for="ch" forName="Child3" refType="h" fact="0.3479"/>
          <dgm:constr type="l" for="ch" forName="Accent12" refType="w" fact="0.7459"/>
          <dgm:constr type="t" for="ch" forName="Accent12" refType="h" fact="0.619"/>
          <dgm:constr type="w" for="ch" forName="Accent12" refType="w" fact="0.0393"/>
          <dgm:constr type="h" for="ch" forName="Accent12" refType="h" fact="0.069"/>
          <dgm:constr type="l" for="ch" forName="Accent4" refType="w" fact="0.5021"/>
          <dgm:constr type="t" for="ch" forName="Accent4" refType="h" fact="0.9048"/>
          <dgm:constr type="w" for="ch" forName="Accent4" refType="w" fact="0.0542"/>
          <dgm:constr type="h" for="ch" forName="Accent4" refType="h" fact="0.0952"/>
          <dgm:constr type="l" for="ch" forName="Accent10" refType="w" fact="0"/>
          <dgm:constr type="t" for="ch" forName="Accent10" refType="h" fact="0.8482"/>
          <dgm:constr type="w" for="ch" forName="Accent10" refType="w" fact="0.0393"/>
          <dgm:constr type="h" for="ch" forName="Accent10" refType="h" fact="0.069"/>
          <dgm:constr type="l" for="ch" forName="Accent11" refType="w" fact="0.3916"/>
          <dgm:constr type="t" for="ch" forName="Accent11" refType="h" fact="0.75"/>
          <dgm:constr type="w" for="ch" forName="Accent11" refType="w" fact="0.0393"/>
          <dgm:constr type="h" for="ch" forName="Accent11" refType="h" fact="0.069"/>
          <dgm:constr type="l" for="ch" forName="Accent7" refType="w" fact="0.3944"/>
          <dgm:constr type="t" for="ch" forName="Accent7" refType="h" fact="0.1383"/>
          <dgm:constr type="w" for="ch" forName="Accent7" refType="w" fact="0.0542"/>
          <dgm:constr type="h" for="ch" forName="Accent7" refType="h" fact="0.0952"/>
          <dgm:constr type="l" for="ch" forName="Accent5" refType="w" fact="0.3319"/>
          <dgm:constr type="t" for="ch" forName="Accent5" refType="h" fact="0.1353"/>
          <dgm:constr type="w" for="ch" forName="Accent5" refType="w" fact="0.0393"/>
          <dgm:constr type="h" for="ch" forName="Accent5" refType="h" fact="0.069"/>
          <dgm:constr type="l" for="ch" forName="Accent6" refType="w" fact="0.2082"/>
          <dgm:constr type="t" for="ch" forName="Accent6" refType="h" fact="0.53"/>
          <dgm:constr type="w" for="ch" forName="Accent6" refType="w" fact="0.0393"/>
          <dgm:constr type="h" for="ch" forName="Accent6" refType="h" fact="0.069"/>
        </dgm:constrLst>
      </dgm:if>
      <dgm:if name="Name6" axis="ch ch" ptType="node node" func="cnt" op="equ" val="4">
        <dgm:alg type="composite">
          <dgm:param type="ar" val="1.3749"/>
        </dgm:alg>
        <dgm:constrLst>
          <dgm:constr type="primFontSz" for="des" ptType="node" op="equ" val="65"/>
          <dgm:constr type="l" for="ch" forName="Parent" refType="w" fact="0.171"/>
          <dgm:constr type="t" for="ch" forName="Parent" refType="h" fact="0.0306"/>
          <dgm:constr type="w" for="ch" forName="Parent" refType="w" fact="0.4875"/>
          <dgm:constr type="h" for="ch" forName="Parent" refType="h" fact="0.6703"/>
          <dgm:constr type="l" for="ch" forName="Accent8" refType="w" fact="0.0373"/>
          <dgm:constr type="t" for="ch" forName="Accent8" refType="h" fact="0.5038"/>
          <dgm:constr type="w" for="ch" forName="Accent8" refType="w" fact="0.098"/>
          <dgm:constr type="h" for="ch" forName="Accent8" refType="h" fact="0.1348"/>
          <dgm:constr type="l" for="ch" forName="Accent1" refType="w" fact="0.4492"/>
          <dgm:constr type="t" for="ch" forName="Accent1" refType="h" fact="0"/>
          <dgm:constr type="w" for="ch" forName="Accent1" refType="w" fact="0.0542"/>
          <dgm:constr type="h" for="ch" forName="Accent1" refType="h" fact="0.0746"/>
          <dgm:constr type="l" for="ch" forName="Accent2" refType="w" fact="0.3209"/>
          <dgm:constr type="t" for="ch" forName="Accent2" refType="h" fact="0.6511"/>
          <dgm:constr type="w" for="ch" forName="Accent2" refType="w" fact="0.0393"/>
          <dgm:constr type="h" for="ch" forName="Accent2" refType="h" fact="0.054"/>
          <dgm:constr type="l" for="ch" forName="Accent3" refType="w" fact="0.6899"/>
          <dgm:constr type="t" for="ch" forName="Accent3" refType="h" fact="0.3026"/>
          <dgm:constr type="w" for="ch" forName="Accent3" refType="w" fact="0.0393"/>
          <dgm:constr type="h" for="ch" forName="Accent3" refType="h" fact="0.054"/>
          <dgm:constr type="l" for="ch" forName="Accent9" refType="w" fact="0.6201"/>
          <dgm:constr type="t" for="ch" forName="Accent9" refType="h" fact="0.2115"/>
          <dgm:constr type="w" for="ch" forName="Accent9" refType="w" fact="0.0542"/>
          <dgm:constr type="h" for="ch" forName="Accent9" refType="h" fact="0.0746"/>
          <dgm:constr type="l" for="ch" forName="Child1" refType="w" fact="0.0186"/>
          <dgm:constr type="t" for="ch" forName="Child1" refType="h" fact="0.1515"/>
          <dgm:constr type="w" for="ch" forName="Child1" refType="w" fact="0.1982"/>
          <dgm:constr type="h" for="ch" forName="Child1" refType="h" fact="0.2725"/>
          <dgm:constr type="l" for="ch" forName="Child2" refType="w" fact="0.7086"/>
          <dgm:constr type="t" for="ch" forName="Child2" refType="h" fact="0.0233"/>
          <dgm:constr type="w" for="ch" forName="Child2" refType="w" fact="0.1982"/>
          <dgm:constr type="h" for="ch" forName="Child2" refType="h" fact="0.2725"/>
          <dgm:constr type="l" for="ch" forName="Child3" refType="w" fact="0.8018"/>
          <dgm:constr type="t" for="ch" forName="Child3" refType="h" fact="0.4943"/>
          <dgm:constr type="w" for="ch" forName="Child3" refType="w" fact="0.1982"/>
          <dgm:constr type="h" for="ch" forName="Child3" refType="h" fact="0.2725"/>
          <dgm:constr type="l" for="ch" forName="Accent12" refType="w" fact="0.7459"/>
          <dgm:constr type="t" for="ch" forName="Accent12" refType="h" fact="0.4848"/>
          <dgm:constr type="w" for="ch" forName="Accent12" refType="w" fact="0.0393"/>
          <dgm:constr type="h" for="ch" forName="Accent12" refType="h" fact="0.054"/>
          <dgm:constr type="l" for="ch" forName="Accent4" refType="w" fact="0.5021"/>
          <dgm:constr type="t" for="ch" forName="Accent4" refType="h" fact="0.7085"/>
          <dgm:constr type="w" for="ch" forName="Accent4" refType="w" fact="0.0542"/>
          <dgm:constr type="h" for="ch" forName="Accent4" refType="h" fact="0.0746"/>
          <dgm:constr type="l" for="ch" forName="Accent10" refType="w" fact="0"/>
          <dgm:constr type="t" for="ch" forName="Accent10" refType="h" fact="0.6642"/>
          <dgm:constr type="w" for="ch" forName="Accent10" refType="w" fact="0.0393"/>
          <dgm:constr type="h" for="ch" forName="Accent10" refType="h" fact="0.054"/>
          <dgm:constr type="l" for="ch" forName="Accent11" refType="w" fact="0.3916"/>
          <dgm:constr type="t" for="ch" forName="Accent11" refType="h" fact="0.5873"/>
          <dgm:constr type="w" for="ch" forName="Accent11" refType="w" fact="0.0393"/>
          <dgm:constr type="h" for="ch" forName="Accent11" refType="h" fact="0.054"/>
          <dgm:constr type="l" for="ch" forName="Accent7" refType="w" fact="0.3944"/>
          <dgm:constr type="t" for="ch" forName="Accent7" refType="h" fact="0.1083"/>
          <dgm:constr type="w" for="ch" forName="Accent7" refType="w" fact="0.0542"/>
          <dgm:constr type="h" for="ch" forName="Accent7" refType="h" fact="0.0746"/>
          <dgm:constr type="l" for="ch" forName="Accent5" refType="w" fact="0.3319"/>
          <dgm:constr type="t" for="ch" forName="Accent5" refType="h" fact="0.1059"/>
          <dgm:constr type="w" for="ch" forName="Accent5" refType="w" fact="0.0393"/>
          <dgm:constr type="h" for="ch" forName="Accent5" refType="h" fact="0.054"/>
          <dgm:constr type="l" for="ch" forName="Accent6" refType="w" fact="0.2082"/>
          <dgm:constr type="t" for="ch" forName="Accent6" refType="h" fact="0.4151"/>
          <dgm:constr type="w" for="ch" forName="Accent6" refType="w" fact="0.0393"/>
          <dgm:constr type="h" for="ch" forName="Accent6" refType="h" fact="0.054"/>
          <dgm:constr type="l" for="ch" forName="Child4" refType="w" fact="0.2329"/>
          <dgm:constr type="t" for="ch" forName="Child4" refType="h" fact="0.7275"/>
          <dgm:constr type="w" for="ch" forName="Child4" refType="w" fact="0.1982"/>
          <dgm:constr type="h" for="ch" forName="Child4" refType="h" fact="0.2725"/>
          <dgm:constr type="l" for="ch" forName="Accent13" refType="w" fact="0.4099"/>
          <dgm:constr type="t" for="ch" forName="Accent13" refType="h" fact="0.7183"/>
          <dgm:constr type="w" for="ch" forName="Accent13" refType="w" fact="0.0393"/>
          <dgm:constr type="h" for="ch" forName="Accent13" refType="h" fact="0.054"/>
        </dgm:constrLst>
      </dgm:if>
      <dgm:else name="Name7">
        <dgm:alg type="composite">
          <dgm:param type="ar" val="1.1477"/>
        </dgm:alg>
        <dgm:constrLst>
          <dgm:constr type="primFontSz" for="des" ptType="node" op="equ" val="65"/>
          <dgm:constr type="l" for="ch" forName="Parent" refType="w" fact="0.171"/>
          <dgm:constr type="t" for="ch" forName="Parent" refType="h" fact="0.1907"/>
          <dgm:constr type="w" for="ch" forName="Parent" refType="w" fact="0.4875"/>
          <dgm:constr type="h" for="ch" forName="Parent" refType="h" fact="0.5596"/>
          <dgm:constr type="l" for="ch" forName="Accent8" refType="w" fact="0.0373"/>
          <dgm:constr type="t" for="ch" forName="Accent8" refType="h" fact="0.5858"/>
          <dgm:constr type="w" for="ch" forName="Accent8" refType="w" fact="0.098"/>
          <dgm:constr type="h" for="ch" forName="Accent8" refType="h" fact="0.1125"/>
          <dgm:constr type="l" for="ch" forName="Accent1" refType="w" fact="0.4492"/>
          <dgm:constr type="t" for="ch" forName="Accent1" refType="h" fact="0.1652"/>
          <dgm:constr type="w" for="ch" forName="Accent1" refType="w" fact="0.0542"/>
          <dgm:constr type="h" for="ch" forName="Accent1" refType="h" fact="0.0623"/>
          <dgm:constr type="l" for="ch" forName="Accent2" refType="w" fact="0.3209"/>
          <dgm:constr type="t" for="ch" forName="Accent2" refType="h" fact="0.7087"/>
          <dgm:constr type="w" for="ch" forName="Accent2" refType="w" fact="0.0393"/>
          <dgm:constr type="h" for="ch" forName="Accent2" refType="h" fact="0.0451"/>
          <dgm:constr type="l" for="ch" forName="Accent3" refType="w" fact="0.6899"/>
          <dgm:constr type="t" for="ch" forName="Accent3" refType="h" fact="0.4178"/>
          <dgm:constr type="w" for="ch" forName="Accent3" refType="w" fact="0.0393"/>
          <dgm:constr type="h" for="ch" forName="Accent3" refType="h" fact="0.0451"/>
          <dgm:constr type="l" for="ch" forName="Accent9" refType="w" fact="0.6201"/>
          <dgm:constr type="t" for="ch" forName="Accent9" refType="h" fact="0.3417"/>
          <dgm:constr type="w" for="ch" forName="Accent9" refType="w" fact="0.0542"/>
          <dgm:constr type="h" for="ch" forName="Accent9" refType="h" fact="0.0623"/>
          <dgm:constr type="l" for="ch" forName="Child1" refType="w" fact="0.0186"/>
          <dgm:constr type="t" for="ch" forName="Child1" refType="h" fact="0.2917"/>
          <dgm:constr type="w" for="ch" forName="Child1" refType="w" fact="0.1982"/>
          <dgm:constr type="h" for="ch" forName="Child1" refType="h" fact="0.2275"/>
          <dgm:constr type="l" for="ch" forName="Child2" refType="w" fact="0.7086"/>
          <dgm:constr type="t" for="ch" forName="Child2" refType="h" fact="0.1847"/>
          <dgm:constr type="w" for="ch" forName="Child2" refType="w" fact="0.1982"/>
          <dgm:constr type="h" for="ch" forName="Child2" refType="h" fact="0.2275"/>
          <dgm:constr type="l" for="ch" forName="Child3" refType="w" fact="0.8018"/>
          <dgm:constr type="t" for="ch" forName="Child3" refType="h" fact="0.5778"/>
          <dgm:constr type="w" for="ch" forName="Child3" refType="w" fact="0.1982"/>
          <dgm:constr type="h" for="ch" forName="Child3" refType="h" fact="0.2275"/>
          <dgm:constr type="l" for="ch" forName="Accent12" refType="w" fact="0.7459"/>
          <dgm:constr type="t" for="ch" forName="Accent12" refType="h" fact="0.5699"/>
          <dgm:constr type="w" for="ch" forName="Accent12" refType="w" fact="0.0393"/>
          <dgm:constr type="h" for="ch" forName="Accent12" refType="h" fact="0.0451"/>
          <dgm:constr type="l" for="ch" forName="Accent4" refType="w" fact="0.5021"/>
          <dgm:constr type="t" for="ch" forName="Accent4" refType="h" fact="0.7567"/>
          <dgm:constr type="w" for="ch" forName="Accent4" refType="w" fact="0.0542"/>
          <dgm:constr type="h" for="ch" forName="Accent4" refType="h" fact="0.0623"/>
          <dgm:constr type="l" for="ch" forName="Accent10" refType="w" fact="0"/>
          <dgm:constr type="t" for="ch" forName="Accent10" refType="h" fact="0.7197"/>
          <dgm:constr type="w" for="ch" forName="Accent10" refType="w" fact="0.0393"/>
          <dgm:constr type="h" for="ch" forName="Accent10" refType="h" fact="0.0451"/>
          <dgm:constr type="l" for="ch" forName="Accent11" refType="w" fact="0.3916"/>
          <dgm:constr type="t" for="ch" forName="Accent11" refType="h" fact="0.6555"/>
          <dgm:constr type="w" for="ch" forName="Accent11" refType="w" fact="0.0393"/>
          <dgm:constr type="h" for="ch" forName="Accent11" refType="h" fact="0.0451"/>
          <dgm:constr type="l" for="ch" forName="Accent7" refType="w" fact="0.3944"/>
          <dgm:constr type="t" for="ch" forName="Accent7" refType="h" fact="0.2556"/>
          <dgm:constr type="w" for="ch" forName="Accent7" refType="w" fact="0.0542"/>
          <dgm:constr type="h" for="ch" forName="Accent7" refType="h" fact="0.0623"/>
          <dgm:constr type="l" for="ch" forName="Accent5" refType="w" fact="0.3319"/>
          <dgm:constr type="t" for="ch" forName="Accent5" refType="h" fact="0.2536"/>
          <dgm:constr type="w" for="ch" forName="Accent5" refType="w" fact="0.0393"/>
          <dgm:constr type="h" for="ch" forName="Accent5" refType="h" fact="0.0451"/>
          <dgm:constr type="l" for="ch" forName="Accent6" refType="w" fact="0.2082"/>
          <dgm:constr type="t" for="ch" forName="Accent6" refType="h" fact="0.5117"/>
          <dgm:constr type="w" for="ch" forName="Accent6" refType="w" fact="0.0393"/>
          <dgm:constr type="h" for="ch" forName="Accent6" refType="h" fact="0.0451"/>
          <dgm:constr type="l" for="ch" forName="Child5" refType="w" fact="0.4219"/>
          <dgm:constr type="t" for="ch" forName="Child5" refType="h" fact="0"/>
          <dgm:constr type="w" for="ch" forName="Child5" refType="w" fact="0.1982"/>
          <dgm:constr type="h" for="ch" forName="Child5" refType="h" fact="0.2275"/>
          <dgm:constr type="l" for="ch" forName="Child4" refType="w" fact="0.2329"/>
          <dgm:constr type="t" for="ch" forName="Child4" refType="h" fact="0.7725"/>
          <dgm:constr type="w" for="ch" forName="Child4" refType="w" fact="0.1982"/>
          <dgm:constr type="h" for="ch" forName="Child4" refType="h" fact="0.2275"/>
          <dgm:constr type="l" for="ch" forName="Accent15" refType="w" fact="0.1775"/>
          <dgm:constr type="t" for="ch" forName="Accent15" refType="h" fact="0.2466"/>
          <dgm:constr type="w" for="ch" forName="Accent15" refType="w" fact="0.0393"/>
          <dgm:constr type="h" for="ch" forName="Accent15" refType="h" fact="0.0451"/>
          <dgm:constr type="l" for="ch" forName="Accent16" refType="w" fact="0.6351"/>
          <dgm:constr type="t" for="ch" forName="Accent16" refType="h" fact="0.056"/>
          <dgm:constr type="w" for="ch" forName="Accent16" refType="w" fact="0.0393"/>
          <dgm:constr type="h" for="ch" forName="Accent16" refType="h" fact="0.0451"/>
          <dgm:constr type="l" for="ch" forName="Accent13" refType="w" fact="0.4099"/>
          <dgm:constr type="t" for="ch" forName="Accent13" refType="h" fact="0.7648"/>
          <dgm:constr type="w" for="ch" forName="Accent13" refType="w" fact="0.0393"/>
          <dgm:constr type="h" for="ch" forName="Accent13" refType="h" fact="0.0451"/>
        </dgm:constrLst>
      </dgm:else>
    </dgm:choose>
    <dgm:forEach name="wrapper" axis="self" ptType="parTrans">
      <dgm:forEach name="accentRepeat1" axis="self">
        <dgm:layoutNode name="AccentHold1" styleLbl="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  <dgm:forEach name="accentRepeat2" axis="self">
        <dgm:layoutNode name="AccentHold2" styleLbl="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  <dgm:forEach name="accentRepeat3" axis="self">
        <dgm:layoutNode name="AccentHold3" styleLbl="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</dgm:forEach>
    <dgm:forEach name="Name8" axis="ch" ptType="node" cnt="1">
      <dgm:layoutNode name="Parent" styleLbl="node0">
        <dgm:varLst>
          <dgm:chMax val="5"/>
          <dgm:chPref val="5"/>
        </dgm:varLst>
        <dgm:alg type="tx"/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choose name="Name9">
        <dgm:if name="Name10" axis="ch" ptType="node" func="cnt" op="lte" val="4">
          <dgm:layoutNode name="Accent1" styleLbl="node1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</dgm:layoutNode>
        </dgm:if>
        <dgm:else name="Name11"/>
      </dgm:choose>
      <dgm:layoutNode name="Accent2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3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4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5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6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</dgm:forEach>
    <dgm:forEach name="Name12" axis="ch ch" ptType="node node" st="1 1" cnt="1 1">
      <dgm:layoutNode name="Child1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3" ref="accentRepeat1"/>
      </dgm:layoutNode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14" ref="accentRepeat2"/>
      </dgm:layoutNode>
    </dgm:forEach>
    <dgm:forEach name="Name15" axis="ch ch" ptType="node node" st="1 2" cnt="1 1">
      <dgm:layoutNode name="Child2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16" ref="accentRepeat1"/>
      </dgm:layoutNode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17" ref="accentRepeat2"/>
      </dgm:layoutNode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18" ref="accentRepeat3"/>
      </dgm:layoutNode>
    </dgm:forEach>
    <dgm:forEach name="Name19" axis="ch ch" ptType="node node" st="1 3" cnt="1 1">
      <dgm:layoutNode name="Child3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12">
        <dgm:alg type="sp"/>
        <dgm:shape xmlns:r="http://schemas.openxmlformats.org/officeDocument/2006/relationships" r:blip="">
          <dgm:adjLst/>
        </dgm:shape>
        <dgm:presOf/>
        <dgm:constrLst/>
        <dgm:forEach name="Name20" ref="accentRepeat1"/>
      </dgm:layoutNode>
    </dgm:forEach>
    <dgm:forEach name="Name21" axis="ch ch" ptType="node node" st="1 4" cnt="1 1">
      <dgm:layoutNode name="Child4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13">
        <dgm:alg type="sp"/>
        <dgm:shape xmlns:r="http://schemas.openxmlformats.org/officeDocument/2006/relationships" r:blip="">
          <dgm:adjLst/>
        </dgm:shape>
        <dgm:presOf/>
        <dgm:constrLst/>
        <dgm:forEach name="Name22" ref="accentRepeat1"/>
      </dgm:layoutNode>
    </dgm:forEach>
    <dgm:forEach name="Name23" axis="ch ch" ptType="node node" st="1 5" cnt="1 1">
      <dgm:layoutNode name="Child5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15">
        <dgm:alg type="sp"/>
        <dgm:shape xmlns:r="http://schemas.openxmlformats.org/officeDocument/2006/relationships" r:blip="">
          <dgm:adjLst/>
        </dgm:shape>
        <dgm:presOf/>
        <dgm:constrLst/>
        <dgm:forEach name="Name24" ref="accentRepeat2"/>
      </dgm:layoutNode>
      <dgm:layoutNode name="Accent16">
        <dgm:alg type="sp"/>
        <dgm:shape xmlns:r="http://schemas.openxmlformats.org/officeDocument/2006/relationships" r:blip="">
          <dgm:adjLst/>
        </dgm:shape>
        <dgm:presOf/>
        <dgm:constrLst/>
        <dgm:forEach name="Name25" ref="accentRepeat3"/>
      </dgm:layoutNod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Lista de Círculos de Ícones"/>
  <dgm:desc val="Use para mostrar partes não sequenciais ou agrupadas de informações acompanhadas de elementos visuais relacionados. As formas circulares podem conter um ícone ou uma pequena imagem e a caixa de texto correspondente mostra o texto de Nível 1. Funciona melhor com ícones ou imagens pequenas com descrições de tamanho médio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 xmlns="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737F2D40-DF92-4ADE-A761-CBF896599CA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874F42E9-55BA-437C-85B3-324B4E2BF26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DA2716EA-C0E0-4C9F-8893-2AE5046AE48B}" type="datetime1">
              <a:rPr lang="pt-BR" smtClean="0"/>
              <a:t>21/07/2024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407DF0FD-84A5-462F-A0AC-B2CEF6020C4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/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5D85C710-014C-4C89-9B64-843B9863CEB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FEC605DA-80A8-4B7B-B889-6C5700BB4CE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6653922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noProof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7D7717-0015-46A9-B3CC-4D0B256EA761}" type="datetime1">
              <a:rPr lang="pt-BR" smtClean="0"/>
              <a:pPr/>
              <a:t>21/07/2024</a:t>
            </a:fld>
            <a:endParaRPr lang="pt-BR" dirty="0"/>
          </a:p>
        </p:txBody>
      </p:sp>
      <p:sp>
        <p:nvSpPr>
          <p:cNvPr id="4" name="Espaço Reservado par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BR" noProof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F3544625-0ADF-4414-89A2-9E135F0C849F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12222809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498086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75595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819453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30103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923891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48347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516663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875107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744908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129971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24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865419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8962024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0976074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26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9639881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27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5929909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28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422930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29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4204512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30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2016103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31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9694775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32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4810527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544625-0ADF-4414-89A2-9E135F0C849F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75595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525120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436541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849172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796070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11225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849827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240312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619" cy="6856214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961372" y="1016359"/>
            <a:ext cx="5398295" cy="2421464"/>
          </a:xfrm>
        </p:spPr>
        <p:txBody>
          <a:bodyPr rtlCol="0" anchor="b">
            <a:normAutofit/>
          </a:bodyPr>
          <a:lstStyle>
            <a:lvl1pPr algn="r">
              <a:defRPr sz="4000" b="1">
                <a:effectLst/>
              </a:defRPr>
            </a:lvl1pPr>
          </a:lstStyle>
          <a:p>
            <a:pPr rtl="0"/>
            <a:r>
              <a:rPr lang="pt-BR" noProof="0" dirty="0"/>
              <a:t>Clique para editar o estilo de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1154097" y="3517199"/>
            <a:ext cx="7215997" cy="2626149"/>
          </a:xfrm>
        </p:spPr>
        <p:txBody>
          <a:bodyPr rtlCol="0" anchor="t">
            <a:normAutofit/>
          </a:bodyPr>
          <a:lstStyle>
            <a:lvl1pPr marL="0" indent="0" algn="r">
              <a:buNone/>
              <a:defRPr sz="1800" cap="none" baseline="0">
                <a:solidFill>
                  <a:schemeClr val="tx1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pt-BR" noProof="0" dirty="0"/>
              <a:t>Clique para editar o estilo de subtítulo Mestre</a:t>
            </a:r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>
          <a:xfrm>
            <a:off x="8649177" y="6403236"/>
            <a:ext cx="413375" cy="377825"/>
          </a:xfrm>
        </p:spPr>
        <p:txBody>
          <a:bodyPr rtlCol="0"/>
          <a:lstStyle/>
          <a:p>
            <a:pPr rtl="0"/>
            <a:fld id="{69E57DC2-970A-4B3E-BB1C-7A09969E49DF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2023250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417250" y="103575"/>
            <a:ext cx="8451542" cy="1086034"/>
          </a:xfrm>
        </p:spPr>
        <p:txBody>
          <a:bodyPr rtlCol="0"/>
          <a:lstStyle>
            <a:lvl1pPr>
              <a:defRPr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 hasCustomPrompt="1"/>
          </p:nvPr>
        </p:nvSpPr>
        <p:spPr>
          <a:xfrm>
            <a:off x="417251" y="1287262"/>
            <a:ext cx="8451542" cy="4503939"/>
          </a:xfrm>
        </p:spPr>
        <p:txBody>
          <a:bodyPr rtlCol="0" anchor="ctr"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400"/>
            </a:lvl3pPr>
            <a:lvl4pPr>
              <a:defRPr sz="1100"/>
            </a:lvl4pPr>
            <a:lvl5pPr>
              <a:defRPr sz="1100"/>
            </a:lvl5pPr>
          </a:lstStyle>
          <a:p>
            <a:pPr lvl="0" rtl="0"/>
            <a:r>
              <a:rPr lang="pt-BR" noProof="0" dirty="0"/>
              <a:t>Clique para editar o texto Mestre</a:t>
            </a:r>
          </a:p>
          <a:p>
            <a:pPr lvl="1" rtl="0"/>
            <a:r>
              <a:rPr lang="pt-BR" noProof="0" dirty="0"/>
              <a:t>Segundo nível</a:t>
            </a:r>
          </a:p>
          <a:p>
            <a:pPr lvl="2" rtl="0"/>
            <a:r>
              <a:rPr lang="pt-BR" noProof="0" dirty="0"/>
              <a:t>Terceiro nível</a:t>
            </a:r>
          </a:p>
          <a:p>
            <a:pPr lvl="3" rtl="0"/>
            <a:r>
              <a:rPr lang="pt-BR" noProof="0" dirty="0"/>
              <a:t>Quarto nível</a:t>
            </a:r>
          </a:p>
          <a:p>
            <a:pPr lvl="4" rtl="0"/>
            <a:r>
              <a:rPr lang="pt-BR" noProof="0" dirty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A2667F6-ED5A-4487-81A6-22B06AC2E96D}" type="datetime1">
              <a:rPr lang="pt-BR" noProof="0" smtClean="0"/>
              <a:t>21/07/2024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4665461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i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619" cy="6856214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 hasCustomPrompt="1"/>
          </p:nvPr>
        </p:nvSpPr>
        <p:spPr>
          <a:xfrm>
            <a:off x="514351" y="2142067"/>
            <a:ext cx="3746501" cy="3649134"/>
          </a:xfrm>
        </p:spPr>
        <p:txBody>
          <a:bodyPr rtlCol="0">
            <a:normAutofit/>
          </a:bodyPr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 hasCustomPrompt="1"/>
          </p:nvPr>
        </p:nvSpPr>
        <p:spPr>
          <a:xfrm>
            <a:off x="4366421" y="2142068"/>
            <a:ext cx="3746499" cy="3649133"/>
          </a:xfrm>
        </p:spPr>
        <p:txBody>
          <a:bodyPr rtlCol="0">
            <a:normAutofit/>
          </a:bodyPr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5BAF524-6D8A-4C41-B460-D05B573E7127}" type="datetime1">
              <a:rPr lang="pt-BR" noProof="0" smtClean="0"/>
              <a:t>21/07/2024</a:t>
            </a:fld>
            <a:endParaRPr lang="pt-BR" noProof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6231046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619" cy="6856214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12EE9E6-29B3-4F0F-9541-16EF4C40DDAE}" type="datetime1">
              <a:rPr lang="pt-BR" noProof="0" smtClean="0"/>
              <a:t>21/07/2024</a:t>
            </a:fld>
            <a:endParaRPr lang="pt-BR" noProof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42405505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619" cy="6856214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514350" y="1600200"/>
            <a:ext cx="4623490" cy="1371600"/>
          </a:xfrm>
        </p:spPr>
        <p:txBody>
          <a:bodyPr rtlCol="0" anchor="b">
            <a:normAutofit/>
          </a:bodyPr>
          <a:lstStyle>
            <a:lvl1pPr algn="l">
              <a:defRPr sz="2100" b="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14" name="Espaço Reservado para Imagem 2"/>
          <p:cNvSpPr>
            <a:spLocks noGrp="1" noChangeAspect="1"/>
          </p:cNvSpPr>
          <p:nvPr>
            <p:ph type="pic" idx="1"/>
          </p:nvPr>
        </p:nvSpPr>
        <p:spPr>
          <a:xfrm>
            <a:off x="5652190" y="914400"/>
            <a:ext cx="2460731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514350" y="2971800"/>
            <a:ext cx="4623490" cy="1828800"/>
          </a:xfrm>
        </p:spPr>
        <p:txBody>
          <a:bodyPr rtlCol="0" anchor="t">
            <a:normAutofit/>
          </a:bodyPr>
          <a:lstStyle>
            <a:lvl1pPr marL="0" indent="0">
              <a:buNone/>
              <a:defRPr sz="13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90335F7-F78C-4176-B84C-23586D6A1FCB}" type="datetime1">
              <a:rPr lang="pt-BR" noProof="0" smtClean="0"/>
              <a:t>21/07/2024</a:t>
            </a:fld>
            <a:endParaRPr lang="pt-BR" noProof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1790806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203632" y="156840"/>
            <a:ext cx="8549751" cy="98838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203633" y="1225118"/>
            <a:ext cx="8549750" cy="45660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6442245" y="5870576"/>
            <a:ext cx="120015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rtl="0"/>
            <a:fld id="{34CA2B3D-47D5-475F-9C0B-4EA3140F31A4}" type="datetime1">
              <a:rPr lang="pt-BR" noProof="0" smtClean="0"/>
              <a:t>21/07/2024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514351" y="5870576"/>
            <a:ext cx="5870744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4"/>
          </p:nvPr>
        </p:nvSpPr>
        <p:spPr>
          <a:xfrm>
            <a:off x="7699546" y="5870576"/>
            <a:ext cx="413375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rtl="0"/>
            <a:fld id="{69E57DC2-970A-4B3E-BB1C-7A09969E49DF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64506576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8" r:id="rId3"/>
    <p:sldLayoutId id="2147483750" r:id="rId4"/>
    <p:sldLayoutId id="2147483753" r:id="rId5"/>
  </p:sldLayoutIdLst>
  <p:hf sldNum="0" hdr="0" ftr="0" dt="0"/>
  <p:txStyles>
    <p:titleStyle>
      <a:lvl1pPr algn="l" defTabSz="342900" rtl="0" eaLnBrk="1" latinLnBrk="0" hangingPunct="1">
        <a:spcBef>
          <a:spcPct val="0"/>
        </a:spcBef>
        <a:buNone/>
        <a:defRPr sz="27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14313" indent="-214313" algn="l" defTabSz="342900" rtl="0" eaLnBrk="1" latinLnBrk="0" hangingPunct="1">
        <a:spcBef>
          <a:spcPts val="0"/>
        </a:spcBef>
        <a:spcAft>
          <a:spcPts val="750"/>
        </a:spcAft>
        <a:buClr>
          <a:schemeClr val="tx1"/>
        </a:buClr>
        <a:buSzPct val="100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ts val="0"/>
        </a:spcBef>
        <a:spcAft>
          <a:spcPts val="750"/>
        </a:spcAft>
        <a:buClr>
          <a:schemeClr val="tx1"/>
        </a:buClr>
        <a:buSzPct val="100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900113" indent="-214313" algn="l" defTabSz="342900" rtl="0" eaLnBrk="1" latinLnBrk="0" hangingPunct="1">
        <a:spcBef>
          <a:spcPts val="0"/>
        </a:spcBef>
        <a:spcAft>
          <a:spcPts val="75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157288" indent="-128588" algn="l" defTabSz="342900" rtl="0" eaLnBrk="1" latinLnBrk="0" hangingPunct="1">
        <a:spcBef>
          <a:spcPts val="0"/>
        </a:spcBef>
        <a:spcAft>
          <a:spcPts val="75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1500188" indent="-128588" algn="l" defTabSz="342900" rtl="0" eaLnBrk="1" latinLnBrk="0" hangingPunct="1">
        <a:spcBef>
          <a:spcPts val="0"/>
        </a:spcBef>
        <a:spcAft>
          <a:spcPts val="75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ts val="0"/>
        </a:spcBef>
        <a:spcAft>
          <a:spcPts val="750"/>
        </a:spcAft>
        <a:buClr>
          <a:schemeClr val="tx1"/>
        </a:buClr>
        <a:buSzPct val="100000"/>
        <a:buFont typeface="Arial"/>
        <a:buChar char="•"/>
        <a:defRPr sz="9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ts val="0"/>
        </a:spcBef>
        <a:spcAft>
          <a:spcPts val="750"/>
        </a:spcAft>
        <a:buClr>
          <a:schemeClr val="tx1"/>
        </a:buClr>
        <a:buSzPct val="100000"/>
        <a:buFont typeface="Arial"/>
        <a:buChar char="•"/>
        <a:defRPr sz="9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ts val="0"/>
        </a:spcBef>
        <a:spcAft>
          <a:spcPts val="750"/>
        </a:spcAft>
        <a:buClr>
          <a:schemeClr val="tx1"/>
        </a:buClr>
        <a:buSzPct val="100000"/>
        <a:buFont typeface="Arial"/>
        <a:buChar char="•"/>
        <a:defRPr sz="9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ts val="0"/>
        </a:spcBef>
        <a:spcAft>
          <a:spcPts val="750"/>
        </a:spcAft>
        <a:buClr>
          <a:schemeClr val="tx1"/>
        </a:buClr>
        <a:buSzPct val="100000"/>
        <a:buFont typeface="Arial"/>
        <a:buChar char="•"/>
        <a:defRPr sz="9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7.xml"/><Relationship Id="rId3" Type="http://schemas.openxmlformats.org/officeDocument/2006/relationships/image" Target="../media/image1.jpeg"/><Relationship Id="rId7" Type="http://schemas.openxmlformats.org/officeDocument/2006/relationships/diagramLayout" Target="../diagrams/layout7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7.xml"/><Relationship Id="rId5" Type="http://schemas.openxmlformats.org/officeDocument/2006/relationships/image" Target="../media/image7.jpg"/><Relationship Id="rId10" Type="http://schemas.microsoft.com/office/2007/relationships/diagramDrawing" Target="../diagrams/drawing7.xml"/><Relationship Id="rId4" Type="http://schemas.openxmlformats.org/officeDocument/2006/relationships/image" Target="../media/image6.jpg"/><Relationship Id="rId9" Type="http://schemas.openxmlformats.org/officeDocument/2006/relationships/diagramColors" Target="../diagrams/colors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visualstudio.microsoft.com/pt-br/vs/community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ople.com.br/noticias/informatica/o-que-sao-variaveis-e-para-que-elas-servem-na-programacao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8.xml"/><Relationship Id="rId3" Type="http://schemas.openxmlformats.org/officeDocument/2006/relationships/image" Target="../media/image6.jpg"/><Relationship Id="rId7" Type="http://schemas.openxmlformats.org/officeDocument/2006/relationships/diagramColors" Target="../diagrams/colors8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diagramQuickStyle" Target="../diagrams/quickStyle8.xml"/><Relationship Id="rId5" Type="http://schemas.openxmlformats.org/officeDocument/2006/relationships/diagramLayout" Target="../diagrams/layout8.xml"/><Relationship Id="rId4" Type="http://schemas.openxmlformats.org/officeDocument/2006/relationships/diagramData" Target="../diagrams/data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9.xml"/><Relationship Id="rId3" Type="http://schemas.openxmlformats.org/officeDocument/2006/relationships/image" Target="../media/image1.jpeg"/><Relationship Id="rId7" Type="http://schemas.openxmlformats.org/officeDocument/2006/relationships/diagramLayout" Target="../diagrams/layout9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9.xml"/><Relationship Id="rId5" Type="http://schemas.openxmlformats.org/officeDocument/2006/relationships/image" Target="../media/image7.jpg"/><Relationship Id="rId10" Type="http://schemas.microsoft.com/office/2007/relationships/diagramDrawing" Target="../diagrams/drawing9.xml"/><Relationship Id="rId4" Type="http://schemas.openxmlformats.org/officeDocument/2006/relationships/image" Target="../media/image6.jpg"/><Relationship Id="rId9" Type="http://schemas.openxmlformats.org/officeDocument/2006/relationships/diagramColors" Target="../diagrams/colors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image" Target="../media/image1.jpeg"/><Relationship Id="rId7" Type="http://schemas.openxmlformats.org/officeDocument/2006/relationships/diagramLayout" Target="../diagrams/layou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1.xml"/><Relationship Id="rId11" Type="http://schemas.openxmlformats.org/officeDocument/2006/relationships/hyperlink" Target="https://learn.microsoft.com/pt-br/dotnet/csharp/" TargetMode="External"/><Relationship Id="rId5" Type="http://schemas.openxmlformats.org/officeDocument/2006/relationships/image" Target="../media/image7.jpg"/><Relationship Id="rId10" Type="http://schemas.microsoft.com/office/2007/relationships/diagramDrawing" Target="../diagrams/drawing1.xml"/><Relationship Id="rId4" Type="http://schemas.openxmlformats.org/officeDocument/2006/relationships/image" Target="../media/image6.jpg"/><Relationship Id="rId9" Type="http://schemas.openxmlformats.org/officeDocument/2006/relationships/diagramColors" Target="../diagrams/colors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2.xml"/><Relationship Id="rId3" Type="http://schemas.openxmlformats.org/officeDocument/2006/relationships/image" Target="../media/image1.jpeg"/><Relationship Id="rId7" Type="http://schemas.openxmlformats.org/officeDocument/2006/relationships/diagramLayout" Target="../diagrams/layout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2.xml"/><Relationship Id="rId11" Type="http://schemas.openxmlformats.org/officeDocument/2006/relationships/hyperlink" Target="https://learn.microsoft.com/pt-br/dotnet/csharp/" TargetMode="External"/><Relationship Id="rId5" Type="http://schemas.openxmlformats.org/officeDocument/2006/relationships/image" Target="../media/image7.jpg"/><Relationship Id="rId10" Type="http://schemas.microsoft.com/office/2007/relationships/diagramDrawing" Target="../diagrams/drawing2.xml"/><Relationship Id="rId4" Type="http://schemas.openxmlformats.org/officeDocument/2006/relationships/image" Target="../media/image6.jpg"/><Relationship Id="rId9" Type="http://schemas.openxmlformats.org/officeDocument/2006/relationships/diagramColors" Target="../diagrams/colors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pdfcoffee.com/lista-de-exercicios-resolvidos-em-c-01-ti-selvagem-4-pdf-free.html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hajikazuo/Gauss.CursoCSharp" TargetMode="External"/><Relationship Id="rId4" Type="http://schemas.openxmlformats.org/officeDocument/2006/relationships/hyperlink" Target="https://balta.io/cursos/fundamentos-csharp" TargetMode="Externa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3.xml"/><Relationship Id="rId3" Type="http://schemas.openxmlformats.org/officeDocument/2006/relationships/image" Target="../media/image1.jpeg"/><Relationship Id="rId7" Type="http://schemas.openxmlformats.org/officeDocument/2006/relationships/diagramLayout" Target="../diagrams/layout3.xml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3.xml"/><Relationship Id="rId11" Type="http://schemas.openxmlformats.org/officeDocument/2006/relationships/hyperlink" Target="https://learn.microsoft.com/pt-br/dotnet/csharp/" TargetMode="External"/><Relationship Id="rId5" Type="http://schemas.openxmlformats.org/officeDocument/2006/relationships/image" Target="../media/image7.jpg"/><Relationship Id="rId10" Type="http://schemas.microsoft.com/office/2007/relationships/diagramDrawing" Target="../diagrams/drawing3.xml"/><Relationship Id="rId4" Type="http://schemas.openxmlformats.org/officeDocument/2006/relationships/image" Target="../media/image6.jpg"/><Relationship Id="rId9" Type="http://schemas.openxmlformats.org/officeDocument/2006/relationships/diagramColors" Target="../diagrams/colors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4.xml"/><Relationship Id="rId3" Type="http://schemas.openxmlformats.org/officeDocument/2006/relationships/image" Target="../media/image1.jpeg"/><Relationship Id="rId7" Type="http://schemas.openxmlformats.org/officeDocument/2006/relationships/diagramLayout" Target="../diagrams/layout4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4.xml"/><Relationship Id="rId11" Type="http://schemas.openxmlformats.org/officeDocument/2006/relationships/hyperlink" Target="https://learn.microsoft.com/pt-br/dotnet/csharp/" TargetMode="External"/><Relationship Id="rId5" Type="http://schemas.openxmlformats.org/officeDocument/2006/relationships/image" Target="../media/image7.jpg"/><Relationship Id="rId10" Type="http://schemas.microsoft.com/office/2007/relationships/diagramDrawing" Target="../diagrams/drawing4.xml"/><Relationship Id="rId4" Type="http://schemas.openxmlformats.org/officeDocument/2006/relationships/image" Target="../media/image6.jpg"/><Relationship Id="rId9" Type="http://schemas.openxmlformats.org/officeDocument/2006/relationships/diagramColors" Target="../diagrams/colors4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image" Target="../media/image1.jpeg"/><Relationship Id="rId7" Type="http://schemas.openxmlformats.org/officeDocument/2006/relationships/diagramColors" Target="../diagrams/colors5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10" Type="http://schemas.openxmlformats.org/officeDocument/2006/relationships/image" Target="../media/image15.png"/><Relationship Id="rId4" Type="http://schemas.openxmlformats.org/officeDocument/2006/relationships/diagramData" Target="../diagrams/data5.xml"/><Relationship Id="rId9" Type="http://schemas.openxmlformats.org/officeDocument/2006/relationships/hyperlink" Target="https://learn.microsoft.com/pt-br/dotnet/csharp/" TargetMode="Externa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jpeg"/><Relationship Id="rId2" Type="http://schemas.openxmlformats.org/officeDocument/2006/relationships/hyperlink" Target="https://dotnet.microsoft.com/pt-br/apps/games/unity#:~:text=A%20Unity%20%C3%A9%20uma%20plataforma,e%20linguagem%20de%20programa%C3%A7%C3%A3o%20C%23.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jp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6.xml"/><Relationship Id="rId3" Type="http://schemas.openxmlformats.org/officeDocument/2006/relationships/image" Target="../media/image1.jpeg"/><Relationship Id="rId7" Type="http://schemas.openxmlformats.org/officeDocument/2006/relationships/diagramLayout" Target="../diagrams/layout6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6.xml"/><Relationship Id="rId5" Type="http://schemas.openxmlformats.org/officeDocument/2006/relationships/image" Target="../media/image7.jpg"/><Relationship Id="rId10" Type="http://schemas.microsoft.com/office/2007/relationships/diagramDrawing" Target="../diagrams/drawing6.xml"/><Relationship Id="rId4" Type="http://schemas.openxmlformats.org/officeDocument/2006/relationships/image" Target="../media/image6.jpg"/><Relationship Id="rId9" Type="http://schemas.openxmlformats.org/officeDocument/2006/relationships/diagramColors" Target="../diagrams/colors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Céu da noite com montanhas no horizonte">
            <a:extLst>
              <a:ext uri="{FF2B5EF4-FFF2-40B4-BE49-F238E27FC236}">
                <a16:creationId xmlns:a16="http://schemas.microsoft.com/office/drawing/2014/main" id="{7C454B0C-0819-4D56-9275-BCE254DA65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" y="857257"/>
            <a:ext cx="9143985" cy="514349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340C7600-5BA8-4A54-887F-74AF87750A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71799" y="1964267"/>
            <a:ext cx="5398295" cy="2421464"/>
          </a:xfrm>
        </p:spPr>
        <p:txBody>
          <a:bodyPr rtlCol="0">
            <a:normAutofit/>
          </a:bodyPr>
          <a:lstStyle/>
          <a:p>
            <a:r>
              <a:rPr lang="pt-BR" dirty="0"/>
              <a:t>Introdução ao </a:t>
            </a:r>
            <a:r>
              <a:rPr lang="pt-BR" dirty="0" err="1"/>
              <a:t>c#</a:t>
            </a:r>
            <a:endParaRPr lang="pt-BR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E584786-6548-4BB4-95FD-977AD1F362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71799" y="4385733"/>
            <a:ext cx="5398295" cy="1405467"/>
          </a:xfrm>
        </p:spPr>
        <p:txBody>
          <a:bodyPr rtlCol="0">
            <a:normAutofit/>
          </a:bodyPr>
          <a:lstStyle/>
          <a:p>
            <a:r>
              <a:rPr lang="pt-BR" sz="2400" dirty="0"/>
              <a:t>Variáveis</a:t>
            </a:r>
          </a:p>
          <a:p>
            <a:endParaRPr lang="pt-BR" dirty="0"/>
          </a:p>
        </p:txBody>
      </p:sp>
      <p:pic>
        <p:nvPicPr>
          <p:cNvPr id="7" name="Imagem 6" descr="Ícone&#10;&#10;Descrição gerada automaticamente">
            <a:extLst>
              <a:ext uri="{FF2B5EF4-FFF2-40B4-BE49-F238E27FC236}">
                <a16:creationId xmlns:a16="http://schemas.microsoft.com/office/drawing/2014/main" id="{CF226D6A-5937-2561-83EB-1A1BA1F292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1771" y="857250"/>
            <a:ext cx="2905276" cy="2774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7214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99F444-FCBD-B140-9C05-E443FA080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351" y="1314451"/>
            <a:ext cx="4607567" cy="1092200"/>
          </a:xfrm>
        </p:spPr>
        <p:txBody>
          <a:bodyPr rtlCol="0">
            <a:normAutofit/>
          </a:bodyPr>
          <a:lstStyle/>
          <a:p>
            <a:pPr rtl="0"/>
            <a:r>
              <a:rPr lang="pt-BR" dirty="0"/>
              <a:t>Desvantagens do C#</a:t>
            </a:r>
          </a:p>
        </p:txBody>
      </p:sp>
      <p:pic>
        <p:nvPicPr>
          <p:cNvPr id="4" name="Imagem 3" descr="satélite no céu noturno">
            <a:extLst>
              <a:ext uri="{FF2B5EF4-FFF2-40B4-BE49-F238E27FC236}">
                <a16:creationId xmlns:a16="http://schemas.microsoft.com/office/drawing/2014/main" id="{D4F2268B-BB87-42FB-B84F-C145C01B497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611" r="16027" b="1"/>
          <a:stretch/>
        </p:blipFill>
        <p:spPr>
          <a:xfrm>
            <a:off x="6666100" y="3965435"/>
            <a:ext cx="2477225" cy="2037974"/>
          </a:xfrm>
          <a:custGeom>
            <a:avLst/>
            <a:gdLst>
              <a:gd name="connsiteX0" fmla="*/ 1663658 w 3039855"/>
              <a:gd name="connsiteY0" fmla="*/ 0 h 2500842"/>
              <a:gd name="connsiteX1" fmla="*/ 2947417 w 3039855"/>
              <a:gd name="connsiteY1" fmla="*/ 605417 h 2500842"/>
              <a:gd name="connsiteX2" fmla="*/ 3039855 w 3039855"/>
              <a:gd name="connsiteY2" fmla="*/ 729032 h 2500842"/>
              <a:gd name="connsiteX3" fmla="*/ 3039855 w 3039855"/>
              <a:gd name="connsiteY3" fmla="*/ 2500842 h 2500842"/>
              <a:gd name="connsiteX4" fmla="*/ 226952 w 3039855"/>
              <a:gd name="connsiteY4" fmla="*/ 2500842 h 2500842"/>
              <a:gd name="connsiteX5" fmla="*/ 155401 w 3039855"/>
              <a:gd name="connsiteY5" fmla="*/ 2366679 h 2500842"/>
              <a:gd name="connsiteX6" fmla="*/ 0 w 3039855"/>
              <a:gd name="connsiteY6" fmla="*/ 1663658 h 2500842"/>
              <a:gd name="connsiteX7" fmla="*/ 1663658 w 3039855"/>
              <a:gd name="connsiteY7" fmla="*/ 0 h 2500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39855" h="2500842">
                <a:moveTo>
                  <a:pt x="1663658" y="0"/>
                </a:moveTo>
                <a:cubicBezTo>
                  <a:pt x="2180490" y="0"/>
                  <a:pt x="2642278" y="235674"/>
                  <a:pt x="2947417" y="605417"/>
                </a:cubicBezTo>
                <a:lnTo>
                  <a:pt x="3039855" y="729032"/>
                </a:lnTo>
                <a:lnTo>
                  <a:pt x="3039855" y="2500842"/>
                </a:lnTo>
                <a:lnTo>
                  <a:pt x="226952" y="2500842"/>
                </a:lnTo>
                <a:lnTo>
                  <a:pt x="155401" y="2366679"/>
                </a:lnTo>
                <a:cubicBezTo>
                  <a:pt x="55691" y="2153127"/>
                  <a:pt x="0" y="1914896"/>
                  <a:pt x="0" y="1663658"/>
                </a:cubicBezTo>
                <a:cubicBezTo>
                  <a:pt x="0" y="744845"/>
                  <a:pt x="744845" y="0"/>
                  <a:pt x="1663658" y="0"/>
                </a:cubicBezTo>
                <a:close/>
              </a:path>
            </a:pathLst>
          </a:custGeom>
        </p:spPr>
      </p:pic>
      <p:grpSp>
        <p:nvGrpSpPr>
          <p:cNvPr id="179" name="Grupo 178">
            <a:extLst>
              <a:ext uri="{FF2B5EF4-FFF2-40B4-BE49-F238E27FC236}">
                <a16:creationId xmlns:a16="http://schemas.microsoft.com/office/drawing/2014/main" id="{CFEF753B-CA1B-4178-80F5-095B7FEA21C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21267604">
            <a:off x="6424201" y="3786447"/>
            <a:ext cx="2729951" cy="2372467"/>
            <a:chOff x="5281603" y="104899"/>
            <a:chExt cx="6910397" cy="6005491"/>
          </a:xfrm>
        </p:grpSpPr>
        <p:sp>
          <p:nvSpPr>
            <p:cNvPr id="180" name="Forma Livre 98">
              <a:extLst>
                <a:ext uri="{FF2B5EF4-FFF2-40B4-BE49-F238E27FC236}">
                  <a16:creationId xmlns:a16="http://schemas.microsoft.com/office/drawing/2014/main" id="{86C68ECC-F0A0-411E-A303-6DC0707A366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sz="1350" dirty="0"/>
            </a:p>
          </p:txBody>
        </p:sp>
        <p:grpSp>
          <p:nvGrpSpPr>
            <p:cNvPr id="181" name="Grupo 180">
              <a:extLst>
                <a:ext uri="{FF2B5EF4-FFF2-40B4-BE49-F238E27FC236}">
                  <a16:creationId xmlns:a16="http://schemas.microsoft.com/office/drawing/2014/main" id="{6A21E140-4ECB-4C42-BDC7-F4351513DA9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182" name="Conector Reto 181">
                <a:extLst>
                  <a:ext uri="{FF2B5EF4-FFF2-40B4-BE49-F238E27FC236}">
                    <a16:creationId xmlns:a16="http://schemas.microsoft.com/office/drawing/2014/main" id="{2940CFC5-AC4C-4746-A3B9-3DD434FF6DE6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Conector Reto 182">
                <a:extLst>
                  <a:ext uri="{FF2B5EF4-FFF2-40B4-BE49-F238E27FC236}">
                    <a16:creationId xmlns:a16="http://schemas.microsoft.com/office/drawing/2014/main" id="{6EC95677-9C92-4D0D-91D4-E07380F2502B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Conector Reto 183">
                <a:extLst>
                  <a:ext uri="{FF2B5EF4-FFF2-40B4-BE49-F238E27FC236}">
                    <a16:creationId xmlns:a16="http://schemas.microsoft.com/office/drawing/2014/main" id="{097602B2-71E1-4395-9C47-DE48B712AE8C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Conector Reto 184">
                <a:extLst>
                  <a:ext uri="{FF2B5EF4-FFF2-40B4-BE49-F238E27FC236}">
                    <a16:creationId xmlns:a16="http://schemas.microsoft.com/office/drawing/2014/main" id="{7FC50570-F1A9-4DB3-A64D-3A21A588820A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Conector Reto 185">
                <a:extLst>
                  <a:ext uri="{FF2B5EF4-FFF2-40B4-BE49-F238E27FC236}">
                    <a16:creationId xmlns:a16="http://schemas.microsoft.com/office/drawing/2014/main" id="{88E4F209-3FDA-4C17-A86D-59990132FF4D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Conector Reto 186">
                <a:extLst>
                  <a:ext uri="{FF2B5EF4-FFF2-40B4-BE49-F238E27FC236}">
                    <a16:creationId xmlns:a16="http://schemas.microsoft.com/office/drawing/2014/main" id="{9950C402-F8DC-4C99-90A8-CD67BDEC6CB4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Conector Reto 187">
                <a:extLst>
                  <a:ext uri="{FF2B5EF4-FFF2-40B4-BE49-F238E27FC236}">
                    <a16:creationId xmlns:a16="http://schemas.microsoft.com/office/drawing/2014/main" id="{76483FEF-FBDD-456C-AD52-B6D166FB1C09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Conector Reto 188">
                <a:extLst>
                  <a:ext uri="{FF2B5EF4-FFF2-40B4-BE49-F238E27FC236}">
                    <a16:creationId xmlns:a16="http://schemas.microsoft.com/office/drawing/2014/main" id="{DA316CA5-D470-4E6D-A6E8-D35DB7725D2E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Conector Reto 189">
                <a:extLst>
                  <a:ext uri="{FF2B5EF4-FFF2-40B4-BE49-F238E27FC236}">
                    <a16:creationId xmlns:a16="http://schemas.microsoft.com/office/drawing/2014/main" id="{8BFA4937-71AA-4400-8DCD-20E5DF050171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Conector Reto 190">
                <a:extLst>
                  <a:ext uri="{FF2B5EF4-FFF2-40B4-BE49-F238E27FC236}">
                    <a16:creationId xmlns:a16="http://schemas.microsoft.com/office/drawing/2014/main" id="{768FA0D4-7119-47B3-8329-0978770774F5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Conector Reto 191">
                <a:extLst>
                  <a:ext uri="{FF2B5EF4-FFF2-40B4-BE49-F238E27FC236}">
                    <a16:creationId xmlns:a16="http://schemas.microsoft.com/office/drawing/2014/main" id="{62C433AC-8114-47CC-9467-FCB5FE9807B3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Conector Reto 192">
                <a:extLst>
                  <a:ext uri="{FF2B5EF4-FFF2-40B4-BE49-F238E27FC236}">
                    <a16:creationId xmlns:a16="http://schemas.microsoft.com/office/drawing/2014/main" id="{BF9CB489-BA36-4004-A019-75FBA23CCB95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Conector Reto 193">
                <a:extLst>
                  <a:ext uri="{FF2B5EF4-FFF2-40B4-BE49-F238E27FC236}">
                    <a16:creationId xmlns:a16="http://schemas.microsoft.com/office/drawing/2014/main" id="{B4C060E4-E790-4A31-B683-EA834FCF4E26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Conector Reto 194">
                <a:extLst>
                  <a:ext uri="{FF2B5EF4-FFF2-40B4-BE49-F238E27FC236}">
                    <a16:creationId xmlns:a16="http://schemas.microsoft.com/office/drawing/2014/main" id="{13F00D2A-400F-4678-BB33-16B61650F478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Conector Reto 195">
                <a:extLst>
                  <a:ext uri="{FF2B5EF4-FFF2-40B4-BE49-F238E27FC236}">
                    <a16:creationId xmlns:a16="http://schemas.microsoft.com/office/drawing/2014/main" id="{46AABFD4-3727-4DF4-933A-C0A090248A80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Conector Reto 196">
                <a:extLst>
                  <a:ext uri="{FF2B5EF4-FFF2-40B4-BE49-F238E27FC236}">
                    <a16:creationId xmlns:a16="http://schemas.microsoft.com/office/drawing/2014/main" id="{6CC40A87-D067-41BF-B368-A197EC0D9DF0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Conector Reto 197">
                <a:extLst>
                  <a:ext uri="{FF2B5EF4-FFF2-40B4-BE49-F238E27FC236}">
                    <a16:creationId xmlns:a16="http://schemas.microsoft.com/office/drawing/2014/main" id="{E116F92B-7098-4139-AC77-75B4CE3323F8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Conector Reto 198">
                <a:extLst>
                  <a:ext uri="{FF2B5EF4-FFF2-40B4-BE49-F238E27FC236}">
                    <a16:creationId xmlns:a16="http://schemas.microsoft.com/office/drawing/2014/main" id="{CFDF485C-38E7-4C0D-A2A7-3F1DE3B918A5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Conector Reto 199">
                <a:extLst>
                  <a:ext uri="{FF2B5EF4-FFF2-40B4-BE49-F238E27FC236}">
                    <a16:creationId xmlns:a16="http://schemas.microsoft.com/office/drawing/2014/main" id="{BF6DBD12-21A0-4F07-953F-D3B3486C1510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Conector Reto 200">
                <a:extLst>
                  <a:ext uri="{FF2B5EF4-FFF2-40B4-BE49-F238E27FC236}">
                    <a16:creationId xmlns:a16="http://schemas.microsoft.com/office/drawing/2014/main" id="{554F4E42-5B16-41F4-8FF4-2EB134C1FE1D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Conector Reto 201">
                <a:extLst>
                  <a:ext uri="{FF2B5EF4-FFF2-40B4-BE49-F238E27FC236}">
                    <a16:creationId xmlns:a16="http://schemas.microsoft.com/office/drawing/2014/main" id="{6F4CC20F-EBF6-4AFE-9A4F-68ACC7513B4E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Conector Reto 202">
                <a:extLst>
                  <a:ext uri="{FF2B5EF4-FFF2-40B4-BE49-F238E27FC236}">
                    <a16:creationId xmlns:a16="http://schemas.microsoft.com/office/drawing/2014/main" id="{FA745DE2-9816-4D5B-BB41-BE1874612FFF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Conector Reto 203">
                <a:extLst>
                  <a:ext uri="{FF2B5EF4-FFF2-40B4-BE49-F238E27FC236}">
                    <a16:creationId xmlns:a16="http://schemas.microsoft.com/office/drawing/2014/main" id="{D5B5D721-5554-457C-BE2F-BCA2505CADF6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Conector Reto 204">
                <a:extLst>
                  <a:ext uri="{FF2B5EF4-FFF2-40B4-BE49-F238E27FC236}">
                    <a16:creationId xmlns:a16="http://schemas.microsoft.com/office/drawing/2014/main" id="{BAFF390C-48FB-4FA5-998E-6DDDF9D2B415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Conector Reto 205">
                <a:extLst>
                  <a:ext uri="{FF2B5EF4-FFF2-40B4-BE49-F238E27FC236}">
                    <a16:creationId xmlns:a16="http://schemas.microsoft.com/office/drawing/2014/main" id="{F4B2E647-1CF4-4AF8-9AF5-8EAB6D6E888E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Conector Reto 206">
                <a:extLst>
                  <a:ext uri="{FF2B5EF4-FFF2-40B4-BE49-F238E27FC236}">
                    <a16:creationId xmlns:a16="http://schemas.microsoft.com/office/drawing/2014/main" id="{46DA8C50-AA32-47D8-8DCB-DE9624E60EF3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Conector Reto 207">
                <a:extLst>
                  <a:ext uri="{FF2B5EF4-FFF2-40B4-BE49-F238E27FC236}">
                    <a16:creationId xmlns:a16="http://schemas.microsoft.com/office/drawing/2014/main" id="{51ED6412-8EBC-4680-B7D2-65A4F73BBBD2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Conector Reto 208">
                <a:extLst>
                  <a:ext uri="{FF2B5EF4-FFF2-40B4-BE49-F238E27FC236}">
                    <a16:creationId xmlns:a16="http://schemas.microsoft.com/office/drawing/2014/main" id="{2983F033-A214-4959-956E-4B50B7AC660C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Conector Reto 209">
                <a:extLst>
                  <a:ext uri="{FF2B5EF4-FFF2-40B4-BE49-F238E27FC236}">
                    <a16:creationId xmlns:a16="http://schemas.microsoft.com/office/drawing/2014/main" id="{A77F30C3-5A8C-4BEB-95C1-A7B9C0961F3C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Conector Reto 210">
                <a:extLst>
                  <a:ext uri="{FF2B5EF4-FFF2-40B4-BE49-F238E27FC236}">
                    <a16:creationId xmlns:a16="http://schemas.microsoft.com/office/drawing/2014/main" id="{99A432F5-9A86-437C-8108-7945FA72EC46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Conector Reto 211">
                <a:extLst>
                  <a:ext uri="{FF2B5EF4-FFF2-40B4-BE49-F238E27FC236}">
                    <a16:creationId xmlns:a16="http://schemas.microsoft.com/office/drawing/2014/main" id="{4F8B1465-BA18-4D1C-ADED-D4BAA7638AA4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Conector Reto 212">
                <a:extLst>
                  <a:ext uri="{FF2B5EF4-FFF2-40B4-BE49-F238E27FC236}">
                    <a16:creationId xmlns:a16="http://schemas.microsoft.com/office/drawing/2014/main" id="{45DD7842-E27E-4461-B9C8-63AD2F0C44F3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Conector Reto 213">
                <a:extLst>
                  <a:ext uri="{FF2B5EF4-FFF2-40B4-BE49-F238E27FC236}">
                    <a16:creationId xmlns:a16="http://schemas.microsoft.com/office/drawing/2014/main" id="{3C45934F-49A5-4EDB-A9A3-5540D74AB1AB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Conector Reto 214">
                <a:extLst>
                  <a:ext uri="{FF2B5EF4-FFF2-40B4-BE49-F238E27FC236}">
                    <a16:creationId xmlns:a16="http://schemas.microsoft.com/office/drawing/2014/main" id="{EEF9B0E3-0DC0-4D03-A02B-8F62D905F4F5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Conector Reto 215">
                <a:extLst>
                  <a:ext uri="{FF2B5EF4-FFF2-40B4-BE49-F238E27FC236}">
                    <a16:creationId xmlns:a16="http://schemas.microsoft.com/office/drawing/2014/main" id="{2B1998C4-BF81-4332-A399-AD43467F677F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Conector Reto 216">
                <a:extLst>
                  <a:ext uri="{FF2B5EF4-FFF2-40B4-BE49-F238E27FC236}">
                    <a16:creationId xmlns:a16="http://schemas.microsoft.com/office/drawing/2014/main" id="{44CFAF52-7684-46F2-8DFD-70A7F36DB0E6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Conector Reto 217">
                <a:extLst>
                  <a:ext uri="{FF2B5EF4-FFF2-40B4-BE49-F238E27FC236}">
                    <a16:creationId xmlns:a16="http://schemas.microsoft.com/office/drawing/2014/main" id="{93EFB5D1-BDF7-40B6-BBEA-D489CE79F154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Conector Reto 218">
                <a:extLst>
                  <a:ext uri="{FF2B5EF4-FFF2-40B4-BE49-F238E27FC236}">
                    <a16:creationId xmlns:a16="http://schemas.microsoft.com/office/drawing/2014/main" id="{B5A98777-A259-461F-A9B2-21DFC45C179E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Conector Reto 219">
                <a:extLst>
                  <a:ext uri="{FF2B5EF4-FFF2-40B4-BE49-F238E27FC236}">
                    <a16:creationId xmlns:a16="http://schemas.microsoft.com/office/drawing/2014/main" id="{0F795195-D966-482A-8D47-6265C00F6D00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Conector Reto 220">
                <a:extLst>
                  <a:ext uri="{FF2B5EF4-FFF2-40B4-BE49-F238E27FC236}">
                    <a16:creationId xmlns:a16="http://schemas.microsoft.com/office/drawing/2014/main" id="{6E881E12-FFE1-441E-B36B-804289472BA7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Conector Reto 221">
                <a:extLst>
                  <a:ext uri="{FF2B5EF4-FFF2-40B4-BE49-F238E27FC236}">
                    <a16:creationId xmlns:a16="http://schemas.microsoft.com/office/drawing/2014/main" id="{61DBEB97-C3B3-4646-9760-227E20B15557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Conector Reto 222">
                <a:extLst>
                  <a:ext uri="{FF2B5EF4-FFF2-40B4-BE49-F238E27FC236}">
                    <a16:creationId xmlns:a16="http://schemas.microsoft.com/office/drawing/2014/main" id="{0BA17FBA-A611-4CA2-9CDC-E073B889C4CA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Conector Reto 223">
                <a:extLst>
                  <a:ext uri="{FF2B5EF4-FFF2-40B4-BE49-F238E27FC236}">
                    <a16:creationId xmlns:a16="http://schemas.microsoft.com/office/drawing/2014/main" id="{1B66F6D2-50DA-4E7A-8583-E9159CD9622E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Conector Reto 224">
                <a:extLst>
                  <a:ext uri="{FF2B5EF4-FFF2-40B4-BE49-F238E27FC236}">
                    <a16:creationId xmlns:a16="http://schemas.microsoft.com/office/drawing/2014/main" id="{DD181CC7-8652-404A-B5C7-58004FD15F30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Conector Reto 225">
                <a:extLst>
                  <a:ext uri="{FF2B5EF4-FFF2-40B4-BE49-F238E27FC236}">
                    <a16:creationId xmlns:a16="http://schemas.microsoft.com/office/drawing/2014/main" id="{75706D69-47CD-47E3-83C9-EDB4EAF58C8A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Conector Reto 226">
                <a:extLst>
                  <a:ext uri="{FF2B5EF4-FFF2-40B4-BE49-F238E27FC236}">
                    <a16:creationId xmlns:a16="http://schemas.microsoft.com/office/drawing/2014/main" id="{2ADC21AA-CD21-436C-A9D7-DC4167E50082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Conector Reto 227">
                <a:extLst>
                  <a:ext uri="{FF2B5EF4-FFF2-40B4-BE49-F238E27FC236}">
                    <a16:creationId xmlns:a16="http://schemas.microsoft.com/office/drawing/2014/main" id="{4702CCCC-772F-4AF1-8201-73C25371105B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Conector Reto 228">
                <a:extLst>
                  <a:ext uri="{FF2B5EF4-FFF2-40B4-BE49-F238E27FC236}">
                    <a16:creationId xmlns:a16="http://schemas.microsoft.com/office/drawing/2014/main" id="{62AAD2B7-288B-42CF-804B-E33B84D747A6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Conector Reto 229">
                <a:extLst>
                  <a:ext uri="{FF2B5EF4-FFF2-40B4-BE49-F238E27FC236}">
                    <a16:creationId xmlns:a16="http://schemas.microsoft.com/office/drawing/2014/main" id="{D51CCD7B-95EB-4EE4-BAED-4308C80BF36E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Conector Reto 230">
                <a:extLst>
                  <a:ext uri="{FF2B5EF4-FFF2-40B4-BE49-F238E27FC236}">
                    <a16:creationId xmlns:a16="http://schemas.microsoft.com/office/drawing/2014/main" id="{F92C4B5C-D0FB-4C0A-B5FA-2C7DDF7625CE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Conector Reto 231">
                <a:extLst>
                  <a:ext uri="{FF2B5EF4-FFF2-40B4-BE49-F238E27FC236}">
                    <a16:creationId xmlns:a16="http://schemas.microsoft.com/office/drawing/2014/main" id="{64D2931E-A280-496D-99C1-5C2A820CB4D8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Conector Reto 232">
                <a:extLst>
                  <a:ext uri="{FF2B5EF4-FFF2-40B4-BE49-F238E27FC236}">
                    <a16:creationId xmlns:a16="http://schemas.microsoft.com/office/drawing/2014/main" id="{ED33CBE3-55B1-43CF-96B9-2E994EBCEA31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Conector Reto 233">
                <a:extLst>
                  <a:ext uri="{FF2B5EF4-FFF2-40B4-BE49-F238E27FC236}">
                    <a16:creationId xmlns:a16="http://schemas.microsoft.com/office/drawing/2014/main" id="{16C6D563-A48C-4E6B-AE46-2CCE38A66019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Conector Reto 234">
                <a:extLst>
                  <a:ext uri="{FF2B5EF4-FFF2-40B4-BE49-F238E27FC236}">
                    <a16:creationId xmlns:a16="http://schemas.microsoft.com/office/drawing/2014/main" id="{AD0ABECB-C92E-4F76-89A6-1334939CDF83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Conector Reto 235">
                <a:extLst>
                  <a:ext uri="{FF2B5EF4-FFF2-40B4-BE49-F238E27FC236}">
                    <a16:creationId xmlns:a16="http://schemas.microsoft.com/office/drawing/2014/main" id="{8C258514-FFA8-4DE3-9B25-D55705AC3BDA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Conector Reto 236">
                <a:extLst>
                  <a:ext uri="{FF2B5EF4-FFF2-40B4-BE49-F238E27FC236}">
                    <a16:creationId xmlns:a16="http://schemas.microsoft.com/office/drawing/2014/main" id="{C2B9E312-EEBF-4783-B25E-D7DD0D6E7120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Conector Reto 237">
                <a:extLst>
                  <a:ext uri="{FF2B5EF4-FFF2-40B4-BE49-F238E27FC236}">
                    <a16:creationId xmlns:a16="http://schemas.microsoft.com/office/drawing/2014/main" id="{7CB21139-A4D5-4D0F-9AD0-868FFC4240F0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Conector Reto 238">
                <a:extLst>
                  <a:ext uri="{FF2B5EF4-FFF2-40B4-BE49-F238E27FC236}">
                    <a16:creationId xmlns:a16="http://schemas.microsoft.com/office/drawing/2014/main" id="{E72FF9AC-BC86-42FD-8DF7-72429C958CA8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Conector Reto 239">
                <a:extLst>
                  <a:ext uri="{FF2B5EF4-FFF2-40B4-BE49-F238E27FC236}">
                    <a16:creationId xmlns:a16="http://schemas.microsoft.com/office/drawing/2014/main" id="{23D09EAB-27F8-4FAC-91C2-4942ABA74085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Conector Reto 240">
                <a:extLst>
                  <a:ext uri="{FF2B5EF4-FFF2-40B4-BE49-F238E27FC236}">
                    <a16:creationId xmlns:a16="http://schemas.microsoft.com/office/drawing/2014/main" id="{10D82CB2-C309-4CCD-9FB1-EF8F4407ECC9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Conector Reto 241">
                <a:extLst>
                  <a:ext uri="{FF2B5EF4-FFF2-40B4-BE49-F238E27FC236}">
                    <a16:creationId xmlns:a16="http://schemas.microsoft.com/office/drawing/2014/main" id="{3625D6FE-BC58-4E33-B4E9-282D5CB75E05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Conector Reto 242">
                <a:extLst>
                  <a:ext uri="{FF2B5EF4-FFF2-40B4-BE49-F238E27FC236}">
                    <a16:creationId xmlns:a16="http://schemas.microsoft.com/office/drawing/2014/main" id="{2158CF66-DCD3-4627-9675-61B42A303719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Conector Reto 243">
                <a:extLst>
                  <a:ext uri="{FF2B5EF4-FFF2-40B4-BE49-F238E27FC236}">
                    <a16:creationId xmlns:a16="http://schemas.microsoft.com/office/drawing/2014/main" id="{44ED85B9-D0C1-4222-B4BC-E81876EC3883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Conector Reto 244">
                <a:extLst>
                  <a:ext uri="{FF2B5EF4-FFF2-40B4-BE49-F238E27FC236}">
                    <a16:creationId xmlns:a16="http://schemas.microsoft.com/office/drawing/2014/main" id="{1299F075-06C0-46B8-A3F7-1D7E8D6001DB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Conector Reto 245">
                <a:extLst>
                  <a:ext uri="{FF2B5EF4-FFF2-40B4-BE49-F238E27FC236}">
                    <a16:creationId xmlns:a16="http://schemas.microsoft.com/office/drawing/2014/main" id="{AEA87578-2C04-4651-A5BF-81D06050C9F3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Conector Reto 246">
                <a:extLst>
                  <a:ext uri="{FF2B5EF4-FFF2-40B4-BE49-F238E27FC236}">
                    <a16:creationId xmlns:a16="http://schemas.microsoft.com/office/drawing/2014/main" id="{12A8551E-D8EB-40F2-AD25-87484A17D2F1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Conector Reto 247">
                <a:extLst>
                  <a:ext uri="{FF2B5EF4-FFF2-40B4-BE49-F238E27FC236}">
                    <a16:creationId xmlns:a16="http://schemas.microsoft.com/office/drawing/2014/main" id="{AC1E0E32-3B75-404A-9165-573378250855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Conector Reto 248">
                <a:extLst>
                  <a:ext uri="{FF2B5EF4-FFF2-40B4-BE49-F238E27FC236}">
                    <a16:creationId xmlns:a16="http://schemas.microsoft.com/office/drawing/2014/main" id="{4A410333-16BA-443A-B24F-418ED7753666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Conector Reto 249">
                <a:extLst>
                  <a:ext uri="{FF2B5EF4-FFF2-40B4-BE49-F238E27FC236}">
                    <a16:creationId xmlns:a16="http://schemas.microsoft.com/office/drawing/2014/main" id="{271589D1-7914-4EA7-B6B4-C1E7EA5FE674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Conector Reto 250">
                <a:extLst>
                  <a:ext uri="{FF2B5EF4-FFF2-40B4-BE49-F238E27FC236}">
                    <a16:creationId xmlns:a16="http://schemas.microsoft.com/office/drawing/2014/main" id="{E62A5ACA-F5D5-41F3-9549-06DB799C4D17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Conector Reto 251">
                <a:extLst>
                  <a:ext uri="{FF2B5EF4-FFF2-40B4-BE49-F238E27FC236}">
                    <a16:creationId xmlns:a16="http://schemas.microsoft.com/office/drawing/2014/main" id="{EA254CA6-3565-4CD0-8BEB-C94A533C0113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Conector Reto 252">
                <a:extLst>
                  <a:ext uri="{FF2B5EF4-FFF2-40B4-BE49-F238E27FC236}">
                    <a16:creationId xmlns:a16="http://schemas.microsoft.com/office/drawing/2014/main" id="{E62203F9-E5BE-44F8-8D43-31EEF85E9221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Conector Reto 253">
                <a:extLst>
                  <a:ext uri="{FF2B5EF4-FFF2-40B4-BE49-F238E27FC236}">
                    <a16:creationId xmlns:a16="http://schemas.microsoft.com/office/drawing/2014/main" id="{FC43FC58-4722-4D22-88C1-652EB1658511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Conector Reto 254">
                <a:extLst>
                  <a:ext uri="{FF2B5EF4-FFF2-40B4-BE49-F238E27FC236}">
                    <a16:creationId xmlns:a16="http://schemas.microsoft.com/office/drawing/2014/main" id="{D4C87F1C-06F8-43CD-8920-F525A5504B52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Conector Reto 255">
                <a:extLst>
                  <a:ext uri="{FF2B5EF4-FFF2-40B4-BE49-F238E27FC236}">
                    <a16:creationId xmlns:a16="http://schemas.microsoft.com/office/drawing/2014/main" id="{F75BF2BA-0DFF-4812-986E-9F2286A9F464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" name="Conector Reto 256">
                <a:extLst>
                  <a:ext uri="{FF2B5EF4-FFF2-40B4-BE49-F238E27FC236}">
                    <a16:creationId xmlns:a16="http://schemas.microsoft.com/office/drawing/2014/main" id="{7B79CBCB-DE00-4F16-A2FC-E54EF816BA34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Conector Reto 257">
                <a:extLst>
                  <a:ext uri="{FF2B5EF4-FFF2-40B4-BE49-F238E27FC236}">
                    <a16:creationId xmlns:a16="http://schemas.microsoft.com/office/drawing/2014/main" id="{DEA1374B-AC49-4266-965E-1F9CD9E53BC3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Conector Reto 258">
                <a:extLst>
                  <a:ext uri="{FF2B5EF4-FFF2-40B4-BE49-F238E27FC236}">
                    <a16:creationId xmlns:a16="http://schemas.microsoft.com/office/drawing/2014/main" id="{325DE178-9F40-48D5-B0A9-4B0324742253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61" name="Grupo 260">
            <a:extLst>
              <a:ext uri="{FF2B5EF4-FFF2-40B4-BE49-F238E27FC236}">
                <a16:creationId xmlns:a16="http://schemas.microsoft.com/office/drawing/2014/main" id="{29858C9E-401F-4216-8087-A25D1B58814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5392608">
            <a:off x="5548055" y="393108"/>
            <a:ext cx="3686293" cy="3203578"/>
            <a:chOff x="5281603" y="104899"/>
            <a:chExt cx="6910397" cy="6005491"/>
          </a:xfrm>
        </p:grpSpPr>
        <p:sp>
          <p:nvSpPr>
            <p:cNvPr id="262" name="Forma Livre 17">
              <a:extLst>
                <a:ext uri="{FF2B5EF4-FFF2-40B4-BE49-F238E27FC236}">
                  <a16:creationId xmlns:a16="http://schemas.microsoft.com/office/drawing/2014/main" id="{D963FBC5-E6AD-44F8-AF49-6F5B5BF9DB3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sz="1350" dirty="0"/>
            </a:p>
          </p:txBody>
        </p:sp>
        <p:grpSp>
          <p:nvGrpSpPr>
            <p:cNvPr id="263" name="Grupo 262">
              <a:extLst>
                <a:ext uri="{FF2B5EF4-FFF2-40B4-BE49-F238E27FC236}">
                  <a16:creationId xmlns:a16="http://schemas.microsoft.com/office/drawing/2014/main" id="{EF1F68DE-2C0A-4FBF-8033-8DFBB75AE20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264" name="Conector Reto 263">
                <a:extLst>
                  <a:ext uri="{FF2B5EF4-FFF2-40B4-BE49-F238E27FC236}">
                    <a16:creationId xmlns:a16="http://schemas.microsoft.com/office/drawing/2014/main" id="{1C147FEA-3E5D-4830-B91C-78418FE209F4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Conector Reto 264">
                <a:extLst>
                  <a:ext uri="{FF2B5EF4-FFF2-40B4-BE49-F238E27FC236}">
                    <a16:creationId xmlns:a16="http://schemas.microsoft.com/office/drawing/2014/main" id="{C91F075D-8726-4FD6-BE73-EDCD7607303C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6" name="Conector Reto 265">
                <a:extLst>
                  <a:ext uri="{FF2B5EF4-FFF2-40B4-BE49-F238E27FC236}">
                    <a16:creationId xmlns:a16="http://schemas.microsoft.com/office/drawing/2014/main" id="{0BDE3685-352D-4E32-9662-2C6C92E20FAB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" name="Conector Reto 266">
                <a:extLst>
                  <a:ext uri="{FF2B5EF4-FFF2-40B4-BE49-F238E27FC236}">
                    <a16:creationId xmlns:a16="http://schemas.microsoft.com/office/drawing/2014/main" id="{10A2922F-AA86-4B02-80C4-409D71A0AD79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Conector Reto 267">
                <a:extLst>
                  <a:ext uri="{FF2B5EF4-FFF2-40B4-BE49-F238E27FC236}">
                    <a16:creationId xmlns:a16="http://schemas.microsoft.com/office/drawing/2014/main" id="{A23C72B0-E133-40CF-A094-E239AD994B22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Conector Reto 268">
                <a:extLst>
                  <a:ext uri="{FF2B5EF4-FFF2-40B4-BE49-F238E27FC236}">
                    <a16:creationId xmlns:a16="http://schemas.microsoft.com/office/drawing/2014/main" id="{63F2DFC9-23E2-4429-911D-AA55B034054A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Conector Reto 269">
                <a:extLst>
                  <a:ext uri="{FF2B5EF4-FFF2-40B4-BE49-F238E27FC236}">
                    <a16:creationId xmlns:a16="http://schemas.microsoft.com/office/drawing/2014/main" id="{E71590EC-7AA6-47B3-AFF5-6E9A1B8B1C7E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Conector Reto 270">
                <a:extLst>
                  <a:ext uri="{FF2B5EF4-FFF2-40B4-BE49-F238E27FC236}">
                    <a16:creationId xmlns:a16="http://schemas.microsoft.com/office/drawing/2014/main" id="{23C6AC81-5D5E-4224-B222-B731E90F1C73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Conector Reto 271">
                <a:extLst>
                  <a:ext uri="{FF2B5EF4-FFF2-40B4-BE49-F238E27FC236}">
                    <a16:creationId xmlns:a16="http://schemas.microsoft.com/office/drawing/2014/main" id="{164FB43F-3082-49BF-A7C5-72A42773D432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Conector Reto 272">
                <a:extLst>
                  <a:ext uri="{FF2B5EF4-FFF2-40B4-BE49-F238E27FC236}">
                    <a16:creationId xmlns:a16="http://schemas.microsoft.com/office/drawing/2014/main" id="{C9F3EE03-5655-4428-86AC-F579E8F339B2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Conector Reto 273">
                <a:extLst>
                  <a:ext uri="{FF2B5EF4-FFF2-40B4-BE49-F238E27FC236}">
                    <a16:creationId xmlns:a16="http://schemas.microsoft.com/office/drawing/2014/main" id="{EF7335E6-5FFD-4206-9AF0-1791A88C9A02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Conector Reto 274">
                <a:extLst>
                  <a:ext uri="{FF2B5EF4-FFF2-40B4-BE49-F238E27FC236}">
                    <a16:creationId xmlns:a16="http://schemas.microsoft.com/office/drawing/2014/main" id="{CE837EB7-EE63-4B6B-9334-1B8055AD9F30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" name="Conector Reto 275">
                <a:extLst>
                  <a:ext uri="{FF2B5EF4-FFF2-40B4-BE49-F238E27FC236}">
                    <a16:creationId xmlns:a16="http://schemas.microsoft.com/office/drawing/2014/main" id="{4EE8D5FB-B44C-43C8-A4F4-D786090733FA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Conector Reto 276">
                <a:extLst>
                  <a:ext uri="{FF2B5EF4-FFF2-40B4-BE49-F238E27FC236}">
                    <a16:creationId xmlns:a16="http://schemas.microsoft.com/office/drawing/2014/main" id="{8847AA0E-6A2D-41F5-A9B5-3A2F3B87528C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Conector Reto 277">
                <a:extLst>
                  <a:ext uri="{FF2B5EF4-FFF2-40B4-BE49-F238E27FC236}">
                    <a16:creationId xmlns:a16="http://schemas.microsoft.com/office/drawing/2014/main" id="{9E4D651B-C768-4CBE-B971-A3CA38D803F1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Conector Reto 278">
                <a:extLst>
                  <a:ext uri="{FF2B5EF4-FFF2-40B4-BE49-F238E27FC236}">
                    <a16:creationId xmlns:a16="http://schemas.microsoft.com/office/drawing/2014/main" id="{913496D3-4182-4D80-9A16-89DBB7408616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Conector Reto 279">
                <a:extLst>
                  <a:ext uri="{FF2B5EF4-FFF2-40B4-BE49-F238E27FC236}">
                    <a16:creationId xmlns:a16="http://schemas.microsoft.com/office/drawing/2014/main" id="{088D4C91-F0F7-4549-B54A-CC855FD3A788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Conector Reto 280">
                <a:extLst>
                  <a:ext uri="{FF2B5EF4-FFF2-40B4-BE49-F238E27FC236}">
                    <a16:creationId xmlns:a16="http://schemas.microsoft.com/office/drawing/2014/main" id="{84885948-783E-4197-B942-2DDCD542EA66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Conector Reto 281">
                <a:extLst>
                  <a:ext uri="{FF2B5EF4-FFF2-40B4-BE49-F238E27FC236}">
                    <a16:creationId xmlns:a16="http://schemas.microsoft.com/office/drawing/2014/main" id="{2837E330-008B-45A6-98A5-CE7D6FBBE10C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3" name="Conector Reto 282">
                <a:extLst>
                  <a:ext uri="{FF2B5EF4-FFF2-40B4-BE49-F238E27FC236}">
                    <a16:creationId xmlns:a16="http://schemas.microsoft.com/office/drawing/2014/main" id="{DD807602-B947-4984-8017-D89F3B0ADBAF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Conector Reto 283">
                <a:extLst>
                  <a:ext uri="{FF2B5EF4-FFF2-40B4-BE49-F238E27FC236}">
                    <a16:creationId xmlns:a16="http://schemas.microsoft.com/office/drawing/2014/main" id="{57AA37C4-9C24-41F1-98CA-BBD9BE159565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Conector Reto 284">
                <a:extLst>
                  <a:ext uri="{FF2B5EF4-FFF2-40B4-BE49-F238E27FC236}">
                    <a16:creationId xmlns:a16="http://schemas.microsoft.com/office/drawing/2014/main" id="{692CF8CD-056F-4556-939F-1EFF0FECEC15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Conector Reto 285">
                <a:extLst>
                  <a:ext uri="{FF2B5EF4-FFF2-40B4-BE49-F238E27FC236}">
                    <a16:creationId xmlns:a16="http://schemas.microsoft.com/office/drawing/2014/main" id="{A29F3FAC-18B2-4886-9A93-44B7AD01DF6E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Conector Reto 286">
                <a:extLst>
                  <a:ext uri="{FF2B5EF4-FFF2-40B4-BE49-F238E27FC236}">
                    <a16:creationId xmlns:a16="http://schemas.microsoft.com/office/drawing/2014/main" id="{35B536E5-4149-49B5-8119-04FF4A5ACF36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Conector Reto 287">
                <a:extLst>
                  <a:ext uri="{FF2B5EF4-FFF2-40B4-BE49-F238E27FC236}">
                    <a16:creationId xmlns:a16="http://schemas.microsoft.com/office/drawing/2014/main" id="{4A2B8B6A-D5D3-4DAA-AB4B-A1C1086B408E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Conector Reto 288">
                <a:extLst>
                  <a:ext uri="{FF2B5EF4-FFF2-40B4-BE49-F238E27FC236}">
                    <a16:creationId xmlns:a16="http://schemas.microsoft.com/office/drawing/2014/main" id="{F8E4C672-BE9E-4026-992B-B2FE6C13618B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0" name="Conector Reto 289">
                <a:extLst>
                  <a:ext uri="{FF2B5EF4-FFF2-40B4-BE49-F238E27FC236}">
                    <a16:creationId xmlns:a16="http://schemas.microsoft.com/office/drawing/2014/main" id="{AC36DA4E-F1E7-4B68-ADA1-4F132BDCF231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Conector Reto 290">
                <a:extLst>
                  <a:ext uri="{FF2B5EF4-FFF2-40B4-BE49-F238E27FC236}">
                    <a16:creationId xmlns:a16="http://schemas.microsoft.com/office/drawing/2014/main" id="{EB5D2532-6A77-4DE1-8BB0-37AA33FD9F28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Conector Reto 291">
                <a:extLst>
                  <a:ext uri="{FF2B5EF4-FFF2-40B4-BE49-F238E27FC236}">
                    <a16:creationId xmlns:a16="http://schemas.microsoft.com/office/drawing/2014/main" id="{BF234A36-BE57-450D-BDA2-AD70152CF5C5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Conector Reto 292">
                <a:extLst>
                  <a:ext uri="{FF2B5EF4-FFF2-40B4-BE49-F238E27FC236}">
                    <a16:creationId xmlns:a16="http://schemas.microsoft.com/office/drawing/2014/main" id="{D461473E-1290-4BD0-B4DF-3C95DCE0F615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Conector Reto 293">
                <a:extLst>
                  <a:ext uri="{FF2B5EF4-FFF2-40B4-BE49-F238E27FC236}">
                    <a16:creationId xmlns:a16="http://schemas.microsoft.com/office/drawing/2014/main" id="{50325318-A62D-4427-B613-AF5E076E3D3D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Conector Reto 294">
                <a:extLst>
                  <a:ext uri="{FF2B5EF4-FFF2-40B4-BE49-F238E27FC236}">
                    <a16:creationId xmlns:a16="http://schemas.microsoft.com/office/drawing/2014/main" id="{3F928DB9-6B46-43EF-A7CF-C4B9830CA51B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Conector Reto 295">
                <a:extLst>
                  <a:ext uri="{FF2B5EF4-FFF2-40B4-BE49-F238E27FC236}">
                    <a16:creationId xmlns:a16="http://schemas.microsoft.com/office/drawing/2014/main" id="{BA011901-65F6-4D44-BD40-744878B6B2D1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" name="Conector Reto 296">
                <a:extLst>
                  <a:ext uri="{FF2B5EF4-FFF2-40B4-BE49-F238E27FC236}">
                    <a16:creationId xmlns:a16="http://schemas.microsoft.com/office/drawing/2014/main" id="{E838496B-B788-4873-9E1C-9B4442984E61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Conector Reto 297">
                <a:extLst>
                  <a:ext uri="{FF2B5EF4-FFF2-40B4-BE49-F238E27FC236}">
                    <a16:creationId xmlns:a16="http://schemas.microsoft.com/office/drawing/2014/main" id="{A15262F7-23A5-4A6B-BD2C-44CF82ECDEEA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Conector Reto 298">
                <a:extLst>
                  <a:ext uri="{FF2B5EF4-FFF2-40B4-BE49-F238E27FC236}">
                    <a16:creationId xmlns:a16="http://schemas.microsoft.com/office/drawing/2014/main" id="{B5857A42-75EB-4FF2-AF41-2D612A687D34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Conector Reto 299">
                <a:extLst>
                  <a:ext uri="{FF2B5EF4-FFF2-40B4-BE49-F238E27FC236}">
                    <a16:creationId xmlns:a16="http://schemas.microsoft.com/office/drawing/2014/main" id="{3FC449E1-9573-406B-A201-3E897E668A4C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Conector Reto 300">
                <a:extLst>
                  <a:ext uri="{FF2B5EF4-FFF2-40B4-BE49-F238E27FC236}">
                    <a16:creationId xmlns:a16="http://schemas.microsoft.com/office/drawing/2014/main" id="{71001847-954F-46EC-97E7-E38732517B9E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2" name="Conector Reto 301">
                <a:extLst>
                  <a:ext uri="{FF2B5EF4-FFF2-40B4-BE49-F238E27FC236}">
                    <a16:creationId xmlns:a16="http://schemas.microsoft.com/office/drawing/2014/main" id="{F3B040FD-D427-4F90-8CFC-D4295224879A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3" name="Conector Reto 302">
                <a:extLst>
                  <a:ext uri="{FF2B5EF4-FFF2-40B4-BE49-F238E27FC236}">
                    <a16:creationId xmlns:a16="http://schemas.microsoft.com/office/drawing/2014/main" id="{975C627A-78ED-4D2B-9F9E-26BE2C0A7503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4" name="Conector Reto 303">
                <a:extLst>
                  <a:ext uri="{FF2B5EF4-FFF2-40B4-BE49-F238E27FC236}">
                    <a16:creationId xmlns:a16="http://schemas.microsoft.com/office/drawing/2014/main" id="{2523831A-B9F1-40EF-B113-873BEFA66099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5" name="Conector Reto 304">
                <a:extLst>
                  <a:ext uri="{FF2B5EF4-FFF2-40B4-BE49-F238E27FC236}">
                    <a16:creationId xmlns:a16="http://schemas.microsoft.com/office/drawing/2014/main" id="{07483313-610C-403C-811D-EE70A78046D3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6" name="Conector Reto 305">
                <a:extLst>
                  <a:ext uri="{FF2B5EF4-FFF2-40B4-BE49-F238E27FC236}">
                    <a16:creationId xmlns:a16="http://schemas.microsoft.com/office/drawing/2014/main" id="{E1CE5A29-BB15-441C-B3CD-3D3EE2163DA8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" name="Conector Reto 306">
                <a:extLst>
                  <a:ext uri="{FF2B5EF4-FFF2-40B4-BE49-F238E27FC236}">
                    <a16:creationId xmlns:a16="http://schemas.microsoft.com/office/drawing/2014/main" id="{E476D005-3155-4DEF-88DE-068B497DED91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" name="Conector Reto 307">
                <a:extLst>
                  <a:ext uri="{FF2B5EF4-FFF2-40B4-BE49-F238E27FC236}">
                    <a16:creationId xmlns:a16="http://schemas.microsoft.com/office/drawing/2014/main" id="{2628975E-6165-407B-8A45-7F23746BCC6E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Conector Reto 308">
                <a:extLst>
                  <a:ext uri="{FF2B5EF4-FFF2-40B4-BE49-F238E27FC236}">
                    <a16:creationId xmlns:a16="http://schemas.microsoft.com/office/drawing/2014/main" id="{6A69F000-3171-47D5-8EFE-4F201716C071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" name="Conector Reto 309">
                <a:extLst>
                  <a:ext uri="{FF2B5EF4-FFF2-40B4-BE49-F238E27FC236}">
                    <a16:creationId xmlns:a16="http://schemas.microsoft.com/office/drawing/2014/main" id="{60092325-1C07-4FBC-9C9C-42244C9B9DC2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" name="Conector Reto 310">
                <a:extLst>
                  <a:ext uri="{FF2B5EF4-FFF2-40B4-BE49-F238E27FC236}">
                    <a16:creationId xmlns:a16="http://schemas.microsoft.com/office/drawing/2014/main" id="{2A33CB00-75FF-4DFF-9D6A-CEF5EA2E2602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Conector Reto 311">
                <a:extLst>
                  <a:ext uri="{FF2B5EF4-FFF2-40B4-BE49-F238E27FC236}">
                    <a16:creationId xmlns:a16="http://schemas.microsoft.com/office/drawing/2014/main" id="{139B85FF-580E-435C-8523-23A0352695B6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Conector Reto 312">
                <a:extLst>
                  <a:ext uri="{FF2B5EF4-FFF2-40B4-BE49-F238E27FC236}">
                    <a16:creationId xmlns:a16="http://schemas.microsoft.com/office/drawing/2014/main" id="{C53E7419-AF0F-4B69-88BF-853EDC328C5B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" name="Conector Reto 313">
                <a:extLst>
                  <a:ext uri="{FF2B5EF4-FFF2-40B4-BE49-F238E27FC236}">
                    <a16:creationId xmlns:a16="http://schemas.microsoft.com/office/drawing/2014/main" id="{052C8AEF-9C9D-4737-BA0F-DBB3BF0C04C7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" name="Conector Reto 314">
                <a:extLst>
                  <a:ext uri="{FF2B5EF4-FFF2-40B4-BE49-F238E27FC236}">
                    <a16:creationId xmlns:a16="http://schemas.microsoft.com/office/drawing/2014/main" id="{6ADDDBC2-F0DB-4038-98D0-B38749D8C0E7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" name="Conector Reto 315">
                <a:extLst>
                  <a:ext uri="{FF2B5EF4-FFF2-40B4-BE49-F238E27FC236}">
                    <a16:creationId xmlns:a16="http://schemas.microsoft.com/office/drawing/2014/main" id="{E5F14C72-98E5-4A6C-BA03-5E105AA4D4C8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" name="Conector Reto 316">
                <a:extLst>
                  <a:ext uri="{FF2B5EF4-FFF2-40B4-BE49-F238E27FC236}">
                    <a16:creationId xmlns:a16="http://schemas.microsoft.com/office/drawing/2014/main" id="{9ACEF013-464E-44D2-9B83-863E69077E16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" name="Conector Reto 317">
                <a:extLst>
                  <a:ext uri="{FF2B5EF4-FFF2-40B4-BE49-F238E27FC236}">
                    <a16:creationId xmlns:a16="http://schemas.microsoft.com/office/drawing/2014/main" id="{3141F09F-05CE-4CE9-9F5A-861FBC31A83A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" name="Conector Reto 318">
                <a:extLst>
                  <a:ext uri="{FF2B5EF4-FFF2-40B4-BE49-F238E27FC236}">
                    <a16:creationId xmlns:a16="http://schemas.microsoft.com/office/drawing/2014/main" id="{7ED70A3C-4B21-4941-9F11-00A51A748A05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" name="Conector Reto 319">
                <a:extLst>
                  <a:ext uri="{FF2B5EF4-FFF2-40B4-BE49-F238E27FC236}">
                    <a16:creationId xmlns:a16="http://schemas.microsoft.com/office/drawing/2014/main" id="{11927814-33EF-4FBA-95F7-4138C1C7CEC0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" name="Conector Reto 320">
                <a:extLst>
                  <a:ext uri="{FF2B5EF4-FFF2-40B4-BE49-F238E27FC236}">
                    <a16:creationId xmlns:a16="http://schemas.microsoft.com/office/drawing/2014/main" id="{F4D2B900-3BAC-4EE3-AB6E-9F3212F4DCAF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Conector Reto 321">
                <a:extLst>
                  <a:ext uri="{FF2B5EF4-FFF2-40B4-BE49-F238E27FC236}">
                    <a16:creationId xmlns:a16="http://schemas.microsoft.com/office/drawing/2014/main" id="{FB00017B-AD65-4759-8A6A-B03C70E07BA2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" name="Conector Reto 322">
                <a:extLst>
                  <a:ext uri="{FF2B5EF4-FFF2-40B4-BE49-F238E27FC236}">
                    <a16:creationId xmlns:a16="http://schemas.microsoft.com/office/drawing/2014/main" id="{22C4A8E2-640F-4D30-99EC-A2D2B0FD6E5D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" name="Conector Reto 323">
                <a:extLst>
                  <a:ext uri="{FF2B5EF4-FFF2-40B4-BE49-F238E27FC236}">
                    <a16:creationId xmlns:a16="http://schemas.microsoft.com/office/drawing/2014/main" id="{9492085E-DF05-4380-B8C2-93832478CFEB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" name="Conector Reto 324">
                <a:extLst>
                  <a:ext uri="{FF2B5EF4-FFF2-40B4-BE49-F238E27FC236}">
                    <a16:creationId xmlns:a16="http://schemas.microsoft.com/office/drawing/2014/main" id="{49750F82-33DB-42EE-B31F-CC5DE7EBA149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" name="Conector Reto 325">
                <a:extLst>
                  <a:ext uri="{FF2B5EF4-FFF2-40B4-BE49-F238E27FC236}">
                    <a16:creationId xmlns:a16="http://schemas.microsoft.com/office/drawing/2014/main" id="{60B9848F-8B4C-4440-9BF6-98A4F3F72C09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" name="Conector Reto 326">
                <a:extLst>
                  <a:ext uri="{FF2B5EF4-FFF2-40B4-BE49-F238E27FC236}">
                    <a16:creationId xmlns:a16="http://schemas.microsoft.com/office/drawing/2014/main" id="{E7AA0900-78F5-4163-807F-3DEE6DCBB10E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" name="Conector Reto 327">
                <a:extLst>
                  <a:ext uri="{FF2B5EF4-FFF2-40B4-BE49-F238E27FC236}">
                    <a16:creationId xmlns:a16="http://schemas.microsoft.com/office/drawing/2014/main" id="{0F627689-9632-474B-B3A8-EC1A82A36E6C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Conector Reto 328">
                <a:extLst>
                  <a:ext uri="{FF2B5EF4-FFF2-40B4-BE49-F238E27FC236}">
                    <a16:creationId xmlns:a16="http://schemas.microsoft.com/office/drawing/2014/main" id="{71C6CB03-F81D-48A2-BF05-98D4EF2CC20A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" name="Conector Reto 329">
                <a:extLst>
                  <a:ext uri="{FF2B5EF4-FFF2-40B4-BE49-F238E27FC236}">
                    <a16:creationId xmlns:a16="http://schemas.microsoft.com/office/drawing/2014/main" id="{12FB4D2F-4789-48A1-A4AA-F318ED2BA5B7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" name="Conector Reto 330">
                <a:extLst>
                  <a:ext uri="{FF2B5EF4-FFF2-40B4-BE49-F238E27FC236}">
                    <a16:creationId xmlns:a16="http://schemas.microsoft.com/office/drawing/2014/main" id="{64B8907A-2A80-490C-AACF-678CA6DE19D1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" name="Conector Reto 331">
                <a:extLst>
                  <a:ext uri="{FF2B5EF4-FFF2-40B4-BE49-F238E27FC236}">
                    <a16:creationId xmlns:a16="http://schemas.microsoft.com/office/drawing/2014/main" id="{A175CCF3-4796-4C76-A92E-B495335FB451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" name="Conector Reto 332">
                <a:extLst>
                  <a:ext uri="{FF2B5EF4-FFF2-40B4-BE49-F238E27FC236}">
                    <a16:creationId xmlns:a16="http://schemas.microsoft.com/office/drawing/2014/main" id="{8CFC6D15-64F3-449C-8C0B-3FCB2976D261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4" name="Conector Reto 333">
                <a:extLst>
                  <a:ext uri="{FF2B5EF4-FFF2-40B4-BE49-F238E27FC236}">
                    <a16:creationId xmlns:a16="http://schemas.microsoft.com/office/drawing/2014/main" id="{008AA4A6-DD28-4235-AAE3-CC28DF834303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5" name="Conector Reto 334">
                <a:extLst>
                  <a:ext uri="{FF2B5EF4-FFF2-40B4-BE49-F238E27FC236}">
                    <a16:creationId xmlns:a16="http://schemas.microsoft.com/office/drawing/2014/main" id="{3D393E8B-AAB8-4606-A4FA-815EDABDD12F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6" name="Conector Reto 335">
                <a:extLst>
                  <a:ext uri="{FF2B5EF4-FFF2-40B4-BE49-F238E27FC236}">
                    <a16:creationId xmlns:a16="http://schemas.microsoft.com/office/drawing/2014/main" id="{8BA7B770-7EB6-4AC1-B028-9C45DEE440EE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7" name="Conector Reto 336">
                <a:extLst>
                  <a:ext uri="{FF2B5EF4-FFF2-40B4-BE49-F238E27FC236}">
                    <a16:creationId xmlns:a16="http://schemas.microsoft.com/office/drawing/2014/main" id="{D87B822C-3951-4E65-A45D-7160FAC3FD08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" name="Conector Reto 337">
                <a:extLst>
                  <a:ext uri="{FF2B5EF4-FFF2-40B4-BE49-F238E27FC236}">
                    <a16:creationId xmlns:a16="http://schemas.microsoft.com/office/drawing/2014/main" id="{54B9CDF0-DC54-4868-B60A-6840FDE6A293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9" name="Conector Reto 338">
                <a:extLst>
                  <a:ext uri="{FF2B5EF4-FFF2-40B4-BE49-F238E27FC236}">
                    <a16:creationId xmlns:a16="http://schemas.microsoft.com/office/drawing/2014/main" id="{3706BEC8-029B-4E0F-A55F-A552E1DE26CA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0" name="Conector Reto 339">
                <a:extLst>
                  <a:ext uri="{FF2B5EF4-FFF2-40B4-BE49-F238E27FC236}">
                    <a16:creationId xmlns:a16="http://schemas.microsoft.com/office/drawing/2014/main" id="{25EBA5EB-4807-4E96-BA08-B6B74AE04050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1" name="Conector Reto 340">
                <a:extLst>
                  <a:ext uri="{FF2B5EF4-FFF2-40B4-BE49-F238E27FC236}">
                    <a16:creationId xmlns:a16="http://schemas.microsoft.com/office/drawing/2014/main" id="{5548885E-CABE-42B5-B06A-1E6B9B198112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7" name="Imagem 6" descr="imagem abstrata de pontos de luz">
            <a:extLst>
              <a:ext uri="{FF2B5EF4-FFF2-40B4-BE49-F238E27FC236}">
                <a16:creationId xmlns:a16="http://schemas.microsoft.com/office/drawing/2014/main" id="{FE6C54C5-D2F4-48F8-B65E-7506F07BCCF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268" r="4773" b="-1"/>
          <a:stretch/>
        </p:blipFill>
        <p:spPr>
          <a:xfrm>
            <a:off x="6041691" y="854353"/>
            <a:ext cx="3099566" cy="2584460"/>
          </a:xfrm>
          <a:custGeom>
            <a:avLst/>
            <a:gdLst>
              <a:gd name="connsiteX0" fmla="*/ 303228 w 4638368"/>
              <a:gd name="connsiteY0" fmla="*/ 0 h 3867534"/>
              <a:gd name="connsiteX1" fmla="*/ 4638368 w 4638368"/>
              <a:gd name="connsiteY1" fmla="*/ 0 h 3867534"/>
              <a:gd name="connsiteX2" fmla="*/ 4638368 w 4638368"/>
              <a:gd name="connsiteY2" fmla="*/ 2952747 h 3867534"/>
              <a:gd name="connsiteX3" fmla="*/ 4585825 w 4638368"/>
              <a:gd name="connsiteY3" fmla="*/ 3013864 h 3867534"/>
              <a:gd name="connsiteX4" fmla="*/ 2641346 w 4638368"/>
              <a:gd name="connsiteY4" fmla="*/ 3867534 h 3867534"/>
              <a:gd name="connsiteX5" fmla="*/ 0 w 4638368"/>
              <a:gd name="connsiteY5" fmla="*/ 1226188 h 3867534"/>
              <a:gd name="connsiteX6" fmla="*/ 260466 w 4638368"/>
              <a:gd name="connsiteY6" fmla="*/ 81056 h 3867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38368" h="3867534">
                <a:moveTo>
                  <a:pt x="303228" y="0"/>
                </a:moveTo>
                <a:lnTo>
                  <a:pt x="4638368" y="0"/>
                </a:lnTo>
                <a:lnTo>
                  <a:pt x="4638368" y="2952747"/>
                </a:lnTo>
                <a:lnTo>
                  <a:pt x="4585825" y="3013864"/>
                </a:lnTo>
                <a:cubicBezTo>
                  <a:pt x="4103088" y="3538671"/>
                  <a:pt x="3410622" y="3867534"/>
                  <a:pt x="2641346" y="3867534"/>
                </a:cubicBezTo>
                <a:cubicBezTo>
                  <a:pt x="1182571" y="3867534"/>
                  <a:pt x="0" y="2684963"/>
                  <a:pt x="0" y="1226188"/>
                </a:cubicBezTo>
                <a:cubicBezTo>
                  <a:pt x="0" y="815907"/>
                  <a:pt x="93544" y="427475"/>
                  <a:pt x="260466" y="81056"/>
                </a:cubicBezTo>
                <a:close/>
              </a:path>
            </a:pathLst>
          </a:custGeom>
        </p:spPr>
      </p:pic>
      <p:graphicFrame>
        <p:nvGraphicFramePr>
          <p:cNvPr id="5" name="Espaço Reservado para Conteúdo 4" descr="gráfico do SmartArt">
            <a:extLst>
              <a:ext uri="{FF2B5EF4-FFF2-40B4-BE49-F238E27FC236}">
                <a16:creationId xmlns:a16="http://schemas.microsoft.com/office/drawing/2014/main" id="{C983627E-F26C-354F-BF0A-ECCD7E968A2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19866254"/>
              </p:ext>
            </p:extLst>
          </p:nvPr>
        </p:nvGraphicFramePr>
        <p:xfrm>
          <a:off x="514351" y="2463801"/>
          <a:ext cx="4607567" cy="27368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1491528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188652B-B439-4AB5-8773-417F1E051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pt-BR" dirty="0"/>
              <a:t>Visual </a:t>
            </a:r>
            <a:r>
              <a:rPr lang="pt-BR" dirty="0" err="1"/>
              <a:t>studio</a:t>
            </a:r>
            <a:r>
              <a:rPr lang="pt-BR" dirty="0"/>
              <a:t> 2022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04307F09-9975-FA79-4C3D-E776FE7A42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pt-BR" dirty="0"/>
          </a:p>
          <a:p>
            <a:pPr marL="0" indent="0">
              <a:buNone/>
            </a:pPr>
            <a:r>
              <a:rPr lang="pt-BR" dirty="0"/>
              <a:t>Neste curso, o Visual Studio será nossa principal ferramenta de aprendizado. Utilizaremos sua interface para desenvolver nossos códigos. Para isso, vamos aprender um pouquinho mais sobre ele.</a:t>
            </a:r>
          </a:p>
          <a:p>
            <a:endParaRPr lang="pt-BR" dirty="0"/>
          </a:p>
          <a:p>
            <a:pPr marL="0" indent="0">
              <a:buNone/>
            </a:pPr>
            <a:r>
              <a:rPr lang="pt-BR" dirty="0"/>
              <a:t>Visual Studio é um software criado pela Microsoft que pode ser definido como uma das melhores opções entre as </a:t>
            </a:r>
            <a:r>
              <a:rPr lang="pt-BR" dirty="0" err="1"/>
              <a:t>IDEs</a:t>
            </a:r>
            <a:r>
              <a:rPr lang="pt-BR" dirty="0"/>
              <a:t> –  Ambiente de Desenvolvimento Integrado – disponíveis no mercado. Desde 1997, quando a primeira versão da plataforma foi lançada, a Microsoft tem implementado mudanças a cada versão, além de melhorias significativas em recursos já existentes.</a:t>
            </a:r>
          </a:p>
          <a:p>
            <a:endParaRPr lang="pt-BR" dirty="0"/>
          </a:p>
          <a:p>
            <a:pPr marL="0" indent="0">
              <a:buNone/>
            </a:pPr>
            <a:r>
              <a:rPr lang="pt-BR" dirty="0"/>
              <a:t>A versão Visual Studio Community é gratuita:</a:t>
            </a:r>
          </a:p>
          <a:p>
            <a:pPr marL="0" indent="0">
              <a:buNone/>
            </a:pPr>
            <a:r>
              <a:rPr lang="pt-BR" dirty="0">
                <a:hlinkClick r:id="rId3"/>
              </a:rPr>
              <a:t>https://visualstudio.microsoft.com/pt-br/vs/community/</a:t>
            </a:r>
            <a:endParaRPr lang="pt-BR" dirty="0"/>
          </a:p>
          <a:p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293902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188652B-B439-4AB5-8773-417F1E051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pt-BR" dirty="0"/>
              <a:t>Variáveis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04307F09-9975-FA79-4C3D-E776FE7A42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t-BR" dirty="0"/>
              <a:t>Uma variável é um espaço na memória do computador destinado a um dado que é alterado durante a execução do algoritmo. As variáveis precisam ser definidas por nomes e tipos. 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/>
              <a:t>Veja os diferentes tipos de dados: </a:t>
            </a:r>
          </a:p>
          <a:p>
            <a:r>
              <a:rPr lang="pt-BR" dirty="0"/>
              <a:t>inteiros: números inteiros (0, 1, 2 , 3…)</a:t>
            </a:r>
          </a:p>
          <a:p>
            <a:r>
              <a:rPr lang="pt-BR" dirty="0"/>
              <a:t>reais: números inteiros e decimais (0; 1,2; 2,1; 3) </a:t>
            </a:r>
          </a:p>
          <a:p>
            <a:r>
              <a:rPr lang="pt-BR" dirty="0"/>
              <a:t>caracteres: números reais, letras e outros símbolos </a:t>
            </a:r>
          </a:p>
          <a:p>
            <a:r>
              <a:rPr lang="pt-BR" dirty="0"/>
              <a:t>lógico: comandos de VERDADEIRO ou FALSO</a:t>
            </a:r>
          </a:p>
          <a:p>
            <a:pPr marL="0" indent="0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581022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188652B-B439-4AB5-8773-417F1E051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pt-BR" dirty="0"/>
              <a:t>Variáveis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04307F09-9975-FA79-4C3D-E776FE7A42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/>
              <a:t>Você pode imaginar que as variáveis são como “caixas” destinadas a guardar algo mutável ao longo do tempo. Pense em uma aplicação que trabalha com a idade dos usuários cadastrados. Cada um colocará um número inteiro diferente, certo? </a:t>
            </a:r>
          </a:p>
          <a:p>
            <a:pPr marL="0" indent="0">
              <a:buNone/>
            </a:pPr>
            <a:r>
              <a:rPr lang="pt-BR" dirty="0"/>
              <a:t>Portanto a variável seria: var idade: inteiro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4054FAD7-1733-A82B-288E-CD3B3A28FF30}"/>
              </a:ext>
            </a:extLst>
          </p:cNvPr>
          <p:cNvSpPr txBox="1"/>
          <p:nvPr/>
        </p:nvSpPr>
        <p:spPr>
          <a:xfrm>
            <a:off x="3021807" y="6469790"/>
            <a:ext cx="601503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900" dirty="0"/>
              <a:t>Fonte: </a:t>
            </a:r>
            <a:r>
              <a:rPr lang="pt-BR" sz="900" dirty="0">
                <a:hlinkClick r:id="rId3"/>
              </a:rPr>
              <a:t>https://www.people.com.br/noticias/informatica/o-que-sao-variaveis-e-para-que-elas-servem-na-programacao</a:t>
            </a:r>
            <a:endParaRPr lang="pt-BR" sz="900" dirty="0"/>
          </a:p>
        </p:txBody>
      </p:sp>
    </p:spTree>
    <p:extLst>
      <p:ext uri="{BB962C8B-B14F-4D97-AF65-F5344CB8AC3E}">
        <p14:creationId xmlns:p14="http://schemas.microsoft.com/office/powerpoint/2010/main" val="24505345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 descr="Céu noturno com montanhas no horizonte">
            <a:extLst>
              <a:ext uri="{FF2B5EF4-FFF2-40B4-BE49-F238E27FC236}">
                <a16:creationId xmlns:a16="http://schemas.microsoft.com/office/drawing/2014/main" id="{2739CFE1-3E46-48B5-9BDB-769492BA7A5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/>
          <a:srcRect t="4555" b="4555"/>
          <a:stretch/>
        </p:blipFill>
        <p:spPr>
          <a:xfrm>
            <a:off x="-450" y="856331"/>
            <a:ext cx="9144900" cy="5145339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6090347" y="706999"/>
                </a:moveTo>
                <a:cubicBezTo>
                  <a:pt x="4588386" y="706999"/>
                  <a:pt x="3370806" y="1924579"/>
                  <a:pt x="3370806" y="3426541"/>
                </a:cubicBezTo>
                <a:cubicBezTo>
                  <a:pt x="3370806" y="4928503"/>
                  <a:pt x="4588386" y="6146083"/>
                  <a:pt x="6090347" y="6146083"/>
                </a:cubicBezTo>
                <a:cubicBezTo>
                  <a:pt x="7592308" y="6146083"/>
                  <a:pt x="8809888" y="4928503"/>
                  <a:pt x="8809888" y="3426541"/>
                </a:cubicBezTo>
                <a:cubicBezTo>
                  <a:pt x="8809888" y="1924579"/>
                  <a:pt x="7592308" y="706999"/>
                  <a:pt x="6090347" y="706999"/>
                </a:cubicBezTo>
                <a:close/>
                <a:moveTo>
                  <a:pt x="6082303" y="247854"/>
                </a:moveTo>
                <a:cubicBezTo>
                  <a:pt x="7836802" y="247854"/>
                  <a:pt x="9259104" y="1671227"/>
                  <a:pt x="9259104" y="3427045"/>
                </a:cubicBezTo>
                <a:cubicBezTo>
                  <a:pt x="9259104" y="5182864"/>
                  <a:pt x="7836802" y="6606237"/>
                  <a:pt x="6082303" y="6606237"/>
                </a:cubicBezTo>
                <a:cubicBezTo>
                  <a:pt x="4327804" y="6606237"/>
                  <a:pt x="2905502" y="5182864"/>
                  <a:pt x="2905502" y="3427045"/>
                </a:cubicBezTo>
                <a:cubicBezTo>
                  <a:pt x="2905502" y="1671227"/>
                  <a:pt x="4327804" y="247854"/>
                  <a:pt x="6082303" y="247854"/>
                </a:cubicBezTo>
                <a:close/>
                <a:moveTo>
                  <a:pt x="9560257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9560255" y="6858000"/>
                </a:lnTo>
                <a:lnTo>
                  <a:pt x="9704262" y="6706843"/>
                </a:lnTo>
                <a:cubicBezTo>
                  <a:pt x="10490530" y="5841105"/>
                  <a:pt x="10969748" y="4691058"/>
                  <a:pt x="10969748" y="3428999"/>
                </a:cubicBezTo>
                <a:cubicBezTo>
                  <a:pt x="10969748" y="2166941"/>
                  <a:pt x="10490530" y="1016894"/>
                  <a:pt x="9704262" y="151155"/>
                </a:cubicBezTo>
                <a:close/>
                <a:moveTo>
                  <a:pt x="7947654" y="0"/>
                </a:moveTo>
                <a:lnTo>
                  <a:pt x="8099035" y="0"/>
                </a:lnTo>
                <a:lnTo>
                  <a:pt x="8158569" y="34257"/>
                </a:lnTo>
                <a:cubicBezTo>
                  <a:pt x="9305381" y="731601"/>
                  <a:pt x="10071441" y="1993601"/>
                  <a:pt x="10071441" y="3434659"/>
                </a:cubicBezTo>
                <a:cubicBezTo>
                  <a:pt x="10071441" y="4875717"/>
                  <a:pt x="9305381" y="6137716"/>
                  <a:pt x="8158569" y="6835060"/>
                </a:cubicBezTo>
                <a:lnTo>
                  <a:pt x="8118703" y="6858000"/>
                </a:lnTo>
                <a:lnTo>
                  <a:pt x="7923440" y="6858000"/>
                </a:lnTo>
                <a:lnTo>
                  <a:pt x="7938929" y="6850061"/>
                </a:lnTo>
                <a:cubicBezTo>
                  <a:pt x="9153123" y="6189975"/>
                  <a:pt x="9977382" y="4902579"/>
                  <a:pt x="9977382" y="3422520"/>
                </a:cubicBezTo>
                <a:cubicBezTo>
                  <a:pt x="9977382" y="2009739"/>
                  <a:pt x="9226353" y="772500"/>
                  <a:pt x="8102044" y="88839"/>
                </a:cubicBezTo>
                <a:close/>
                <a:moveTo>
                  <a:pt x="4097777" y="0"/>
                </a:moveTo>
                <a:lnTo>
                  <a:pt x="4216953" y="0"/>
                </a:lnTo>
                <a:lnTo>
                  <a:pt x="4062563" y="88839"/>
                </a:lnTo>
                <a:cubicBezTo>
                  <a:pt x="2938253" y="772500"/>
                  <a:pt x="2187224" y="2009739"/>
                  <a:pt x="2187224" y="3422520"/>
                </a:cubicBezTo>
                <a:cubicBezTo>
                  <a:pt x="2187224" y="4902579"/>
                  <a:pt x="3011483" y="6189975"/>
                  <a:pt x="4225677" y="6850061"/>
                </a:cubicBezTo>
                <a:lnTo>
                  <a:pt x="4241167" y="6858000"/>
                </a:lnTo>
                <a:lnTo>
                  <a:pt x="4078110" y="6858000"/>
                </a:lnTo>
                <a:lnTo>
                  <a:pt x="4038243" y="6835060"/>
                </a:lnTo>
                <a:cubicBezTo>
                  <a:pt x="2891431" y="6137716"/>
                  <a:pt x="2125371" y="4875717"/>
                  <a:pt x="2125371" y="3434659"/>
                </a:cubicBezTo>
                <a:cubicBezTo>
                  <a:pt x="2125371" y="1993601"/>
                  <a:pt x="2891431" y="731601"/>
                  <a:pt x="4038243" y="34257"/>
                </a:cubicBezTo>
                <a:close/>
                <a:moveTo>
                  <a:pt x="0" y="0"/>
                </a:moveTo>
                <a:lnTo>
                  <a:pt x="2636555" y="0"/>
                </a:lnTo>
                <a:lnTo>
                  <a:pt x="2492551" y="151155"/>
                </a:lnTo>
                <a:cubicBezTo>
                  <a:pt x="1706282" y="1016894"/>
                  <a:pt x="1227064" y="2166941"/>
                  <a:pt x="1227064" y="3428999"/>
                </a:cubicBezTo>
                <a:cubicBezTo>
                  <a:pt x="1227064" y="4691058"/>
                  <a:pt x="1706282" y="5841105"/>
                  <a:pt x="2492551" y="6706843"/>
                </a:cubicBezTo>
                <a:lnTo>
                  <a:pt x="2636557" y="6858000"/>
                </a:lnTo>
                <a:lnTo>
                  <a:pt x="0" y="6858000"/>
                </a:lnTo>
                <a:close/>
              </a:path>
            </a:pathLst>
          </a:custGeom>
          <a:ln w="60325" cmpd="dbl">
            <a:solidFill>
              <a:schemeClr val="tx1">
                <a:alpha val="40000"/>
              </a:schemeClr>
            </a:solidFill>
          </a:ln>
        </p:spPr>
      </p:pic>
      <p:graphicFrame>
        <p:nvGraphicFramePr>
          <p:cNvPr id="5" name="Espaço Reservado para Conteúdo 4" descr="gráfico do SmartArt">
            <a:extLst>
              <a:ext uri="{FF2B5EF4-FFF2-40B4-BE49-F238E27FC236}">
                <a16:creationId xmlns:a16="http://schemas.microsoft.com/office/drawing/2014/main" id="{21A182E9-AC38-4344-9247-5AB4B8F03A26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016600781"/>
              </p:ext>
            </p:extLst>
          </p:nvPr>
        </p:nvGraphicFramePr>
        <p:xfrm>
          <a:off x="1926992" y="2463801"/>
          <a:ext cx="5543010" cy="279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" name="Título 1">
            <a:extLst>
              <a:ext uri="{FF2B5EF4-FFF2-40B4-BE49-F238E27FC236}">
                <a16:creationId xmlns:a16="http://schemas.microsoft.com/office/drawing/2014/main" id="{144E241E-3110-4B1C-B9B0-F17B90FEE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6677" y="1447801"/>
            <a:ext cx="5543010" cy="958850"/>
          </a:xfrm>
        </p:spPr>
        <p:txBody>
          <a:bodyPr vert="horz" lIns="68580" tIns="34290" rIns="68580" bIns="34290" rtlCol="0" anchor="ctr">
            <a:normAutofit/>
          </a:bodyPr>
          <a:lstStyle/>
          <a:p>
            <a:pPr algn="ctr" rtl="0"/>
            <a:r>
              <a:rPr lang="pt-BR"/>
              <a:t>Tipos de variável: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748284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7FE63D37-BF24-C287-AC84-8F9DE070D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Variáveis mais comuns no C#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A6832435-AED9-1F70-0A27-2EC7A9ACA2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2">
            <a:normAutofit/>
          </a:bodyPr>
          <a:lstStyle/>
          <a:p>
            <a:pPr marL="0" indent="0">
              <a:buNone/>
            </a:pPr>
            <a:r>
              <a:rPr lang="pt-BR" sz="2000" b="1" dirty="0"/>
              <a:t>Numéricas</a:t>
            </a:r>
            <a:r>
              <a:rPr lang="pt-BR" sz="2000" dirty="0"/>
              <a:t>:</a:t>
            </a:r>
          </a:p>
          <a:p>
            <a:r>
              <a:rPr lang="pt-BR" sz="2000" dirty="0" err="1"/>
              <a:t>int</a:t>
            </a:r>
            <a:endParaRPr lang="pt-BR" sz="2000" dirty="0"/>
          </a:p>
          <a:p>
            <a:r>
              <a:rPr lang="pt-BR" sz="2000" dirty="0"/>
              <a:t>decimal</a:t>
            </a:r>
          </a:p>
          <a:p>
            <a:r>
              <a:rPr lang="pt-BR" sz="2000" dirty="0" err="1"/>
              <a:t>float</a:t>
            </a:r>
            <a:endParaRPr lang="pt-BR" sz="2000" dirty="0"/>
          </a:p>
          <a:p>
            <a:endParaRPr lang="pt-BR" sz="2000" dirty="0"/>
          </a:p>
          <a:p>
            <a:pPr marL="0" indent="0">
              <a:buNone/>
            </a:pPr>
            <a:r>
              <a:rPr lang="pt-BR" sz="2000" b="1" dirty="0"/>
              <a:t>Texto:</a:t>
            </a:r>
          </a:p>
          <a:p>
            <a:r>
              <a:rPr lang="pt-BR" sz="2000" dirty="0"/>
              <a:t>string</a:t>
            </a:r>
          </a:p>
          <a:p>
            <a:endParaRPr lang="pt-BR" sz="2000" dirty="0"/>
          </a:p>
          <a:p>
            <a:pPr marL="0" indent="0">
              <a:buNone/>
            </a:pPr>
            <a:r>
              <a:rPr lang="pt-BR" sz="2000" b="1" dirty="0"/>
              <a:t>Lógica</a:t>
            </a:r>
            <a:r>
              <a:rPr lang="pt-BR" sz="2000" dirty="0"/>
              <a:t>:</a:t>
            </a:r>
          </a:p>
          <a:p>
            <a:r>
              <a:rPr lang="pt-BR" sz="2000" dirty="0" err="1"/>
              <a:t>bool</a:t>
            </a: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14565499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6888779-7113-50DF-62D7-2DADB75E7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Exemplos onde utilizamos variáveis: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F69CE05C-94EB-CD92-F71B-BC4B3B4418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7825" y="1109995"/>
            <a:ext cx="3033644" cy="5507098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BC74C433-F6B1-AB06-C558-9F7BE03193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8735"/>
          <a:stretch/>
        </p:blipFill>
        <p:spPr>
          <a:xfrm>
            <a:off x="552017" y="1086783"/>
            <a:ext cx="4826386" cy="4447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3352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99F444-FCBD-B140-9C05-E443FA080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351" y="1314451"/>
            <a:ext cx="4607567" cy="1092200"/>
          </a:xfrm>
        </p:spPr>
        <p:txBody>
          <a:bodyPr rtlCol="0">
            <a:normAutofit/>
          </a:bodyPr>
          <a:lstStyle/>
          <a:p>
            <a:pPr rtl="0"/>
            <a:r>
              <a:rPr lang="pt-BR" dirty="0"/>
              <a:t>Boas práticas na programação</a:t>
            </a:r>
          </a:p>
        </p:txBody>
      </p:sp>
      <p:pic>
        <p:nvPicPr>
          <p:cNvPr id="4" name="Imagem 3" descr="satélite no céu noturno">
            <a:extLst>
              <a:ext uri="{FF2B5EF4-FFF2-40B4-BE49-F238E27FC236}">
                <a16:creationId xmlns:a16="http://schemas.microsoft.com/office/drawing/2014/main" id="{D4F2268B-BB87-42FB-B84F-C145C01B497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611" r="16027" b="1"/>
          <a:stretch/>
        </p:blipFill>
        <p:spPr>
          <a:xfrm>
            <a:off x="6666100" y="3965435"/>
            <a:ext cx="2477225" cy="2037974"/>
          </a:xfrm>
          <a:custGeom>
            <a:avLst/>
            <a:gdLst>
              <a:gd name="connsiteX0" fmla="*/ 1663658 w 3039855"/>
              <a:gd name="connsiteY0" fmla="*/ 0 h 2500842"/>
              <a:gd name="connsiteX1" fmla="*/ 2947417 w 3039855"/>
              <a:gd name="connsiteY1" fmla="*/ 605417 h 2500842"/>
              <a:gd name="connsiteX2" fmla="*/ 3039855 w 3039855"/>
              <a:gd name="connsiteY2" fmla="*/ 729032 h 2500842"/>
              <a:gd name="connsiteX3" fmla="*/ 3039855 w 3039855"/>
              <a:gd name="connsiteY3" fmla="*/ 2500842 h 2500842"/>
              <a:gd name="connsiteX4" fmla="*/ 226952 w 3039855"/>
              <a:gd name="connsiteY4" fmla="*/ 2500842 h 2500842"/>
              <a:gd name="connsiteX5" fmla="*/ 155401 w 3039855"/>
              <a:gd name="connsiteY5" fmla="*/ 2366679 h 2500842"/>
              <a:gd name="connsiteX6" fmla="*/ 0 w 3039855"/>
              <a:gd name="connsiteY6" fmla="*/ 1663658 h 2500842"/>
              <a:gd name="connsiteX7" fmla="*/ 1663658 w 3039855"/>
              <a:gd name="connsiteY7" fmla="*/ 0 h 2500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39855" h="2500842">
                <a:moveTo>
                  <a:pt x="1663658" y="0"/>
                </a:moveTo>
                <a:cubicBezTo>
                  <a:pt x="2180490" y="0"/>
                  <a:pt x="2642278" y="235674"/>
                  <a:pt x="2947417" y="605417"/>
                </a:cubicBezTo>
                <a:lnTo>
                  <a:pt x="3039855" y="729032"/>
                </a:lnTo>
                <a:lnTo>
                  <a:pt x="3039855" y="2500842"/>
                </a:lnTo>
                <a:lnTo>
                  <a:pt x="226952" y="2500842"/>
                </a:lnTo>
                <a:lnTo>
                  <a:pt x="155401" y="2366679"/>
                </a:lnTo>
                <a:cubicBezTo>
                  <a:pt x="55691" y="2153127"/>
                  <a:pt x="0" y="1914896"/>
                  <a:pt x="0" y="1663658"/>
                </a:cubicBezTo>
                <a:cubicBezTo>
                  <a:pt x="0" y="744845"/>
                  <a:pt x="744845" y="0"/>
                  <a:pt x="1663658" y="0"/>
                </a:cubicBezTo>
                <a:close/>
              </a:path>
            </a:pathLst>
          </a:custGeom>
        </p:spPr>
      </p:pic>
      <p:grpSp>
        <p:nvGrpSpPr>
          <p:cNvPr id="179" name="Grupo 178">
            <a:extLst>
              <a:ext uri="{FF2B5EF4-FFF2-40B4-BE49-F238E27FC236}">
                <a16:creationId xmlns:a16="http://schemas.microsoft.com/office/drawing/2014/main" id="{CFEF753B-CA1B-4178-80F5-095B7FEA21C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21267604">
            <a:off x="6424201" y="3786447"/>
            <a:ext cx="2729951" cy="2372467"/>
            <a:chOff x="5281603" y="104899"/>
            <a:chExt cx="6910397" cy="6005491"/>
          </a:xfrm>
        </p:grpSpPr>
        <p:sp>
          <p:nvSpPr>
            <p:cNvPr id="180" name="Forma Livre 98">
              <a:extLst>
                <a:ext uri="{FF2B5EF4-FFF2-40B4-BE49-F238E27FC236}">
                  <a16:creationId xmlns:a16="http://schemas.microsoft.com/office/drawing/2014/main" id="{86C68ECC-F0A0-411E-A303-6DC0707A366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sz="1350" dirty="0"/>
            </a:p>
          </p:txBody>
        </p:sp>
        <p:grpSp>
          <p:nvGrpSpPr>
            <p:cNvPr id="181" name="Grupo 180">
              <a:extLst>
                <a:ext uri="{FF2B5EF4-FFF2-40B4-BE49-F238E27FC236}">
                  <a16:creationId xmlns:a16="http://schemas.microsoft.com/office/drawing/2014/main" id="{6A21E140-4ECB-4C42-BDC7-F4351513DA9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182" name="Conector Reto 181">
                <a:extLst>
                  <a:ext uri="{FF2B5EF4-FFF2-40B4-BE49-F238E27FC236}">
                    <a16:creationId xmlns:a16="http://schemas.microsoft.com/office/drawing/2014/main" id="{2940CFC5-AC4C-4746-A3B9-3DD434FF6DE6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Conector Reto 182">
                <a:extLst>
                  <a:ext uri="{FF2B5EF4-FFF2-40B4-BE49-F238E27FC236}">
                    <a16:creationId xmlns:a16="http://schemas.microsoft.com/office/drawing/2014/main" id="{6EC95677-9C92-4D0D-91D4-E07380F2502B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Conector Reto 183">
                <a:extLst>
                  <a:ext uri="{FF2B5EF4-FFF2-40B4-BE49-F238E27FC236}">
                    <a16:creationId xmlns:a16="http://schemas.microsoft.com/office/drawing/2014/main" id="{097602B2-71E1-4395-9C47-DE48B712AE8C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Conector Reto 184">
                <a:extLst>
                  <a:ext uri="{FF2B5EF4-FFF2-40B4-BE49-F238E27FC236}">
                    <a16:creationId xmlns:a16="http://schemas.microsoft.com/office/drawing/2014/main" id="{7FC50570-F1A9-4DB3-A64D-3A21A588820A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Conector Reto 185">
                <a:extLst>
                  <a:ext uri="{FF2B5EF4-FFF2-40B4-BE49-F238E27FC236}">
                    <a16:creationId xmlns:a16="http://schemas.microsoft.com/office/drawing/2014/main" id="{88E4F209-3FDA-4C17-A86D-59990132FF4D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Conector Reto 186">
                <a:extLst>
                  <a:ext uri="{FF2B5EF4-FFF2-40B4-BE49-F238E27FC236}">
                    <a16:creationId xmlns:a16="http://schemas.microsoft.com/office/drawing/2014/main" id="{9950C402-F8DC-4C99-90A8-CD67BDEC6CB4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Conector Reto 187">
                <a:extLst>
                  <a:ext uri="{FF2B5EF4-FFF2-40B4-BE49-F238E27FC236}">
                    <a16:creationId xmlns:a16="http://schemas.microsoft.com/office/drawing/2014/main" id="{76483FEF-FBDD-456C-AD52-B6D166FB1C09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Conector Reto 188">
                <a:extLst>
                  <a:ext uri="{FF2B5EF4-FFF2-40B4-BE49-F238E27FC236}">
                    <a16:creationId xmlns:a16="http://schemas.microsoft.com/office/drawing/2014/main" id="{DA316CA5-D470-4E6D-A6E8-D35DB7725D2E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Conector Reto 189">
                <a:extLst>
                  <a:ext uri="{FF2B5EF4-FFF2-40B4-BE49-F238E27FC236}">
                    <a16:creationId xmlns:a16="http://schemas.microsoft.com/office/drawing/2014/main" id="{8BFA4937-71AA-4400-8DCD-20E5DF050171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Conector Reto 190">
                <a:extLst>
                  <a:ext uri="{FF2B5EF4-FFF2-40B4-BE49-F238E27FC236}">
                    <a16:creationId xmlns:a16="http://schemas.microsoft.com/office/drawing/2014/main" id="{768FA0D4-7119-47B3-8329-0978770774F5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Conector Reto 191">
                <a:extLst>
                  <a:ext uri="{FF2B5EF4-FFF2-40B4-BE49-F238E27FC236}">
                    <a16:creationId xmlns:a16="http://schemas.microsoft.com/office/drawing/2014/main" id="{62C433AC-8114-47CC-9467-FCB5FE9807B3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Conector Reto 192">
                <a:extLst>
                  <a:ext uri="{FF2B5EF4-FFF2-40B4-BE49-F238E27FC236}">
                    <a16:creationId xmlns:a16="http://schemas.microsoft.com/office/drawing/2014/main" id="{BF9CB489-BA36-4004-A019-75FBA23CCB95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Conector Reto 193">
                <a:extLst>
                  <a:ext uri="{FF2B5EF4-FFF2-40B4-BE49-F238E27FC236}">
                    <a16:creationId xmlns:a16="http://schemas.microsoft.com/office/drawing/2014/main" id="{B4C060E4-E790-4A31-B683-EA834FCF4E26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Conector Reto 194">
                <a:extLst>
                  <a:ext uri="{FF2B5EF4-FFF2-40B4-BE49-F238E27FC236}">
                    <a16:creationId xmlns:a16="http://schemas.microsoft.com/office/drawing/2014/main" id="{13F00D2A-400F-4678-BB33-16B61650F478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Conector Reto 195">
                <a:extLst>
                  <a:ext uri="{FF2B5EF4-FFF2-40B4-BE49-F238E27FC236}">
                    <a16:creationId xmlns:a16="http://schemas.microsoft.com/office/drawing/2014/main" id="{46AABFD4-3727-4DF4-933A-C0A090248A80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Conector Reto 196">
                <a:extLst>
                  <a:ext uri="{FF2B5EF4-FFF2-40B4-BE49-F238E27FC236}">
                    <a16:creationId xmlns:a16="http://schemas.microsoft.com/office/drawing/2014/main" id="{6CC40A87-D067-41BF-B368-A197EC0D9DF0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Conector Reto 197">
                <a:extLst>
                  <a:ext uri="{FF2B5EF4-FFF2-40B4-BE49-F238E27FC236}">
                    <a16:creationId xmlns:a16="http://schemas.microsoft.com/office/drawing/2014/main" id="{E116F92B-7098-4139-AC77-75B4CE3323F8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Conector Reto 198">
                <a:extLst>
                  <a:ext uri="{FF2B5EF4-FFF2-40B4-BE49-F238E27FC236}">
                    <a16:creationId xmlns:a16="http://schemas.microsoft.com/office/drawing/2014/main" id="{CFDF485C-38E7-4C0D-A2A7-3F1DE3B918A5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Conector Reto 199">
                <a:extLst>
                  <a:ext uri="{FF2B5EF4-FFF2-40B4-BE49-F238E27FC236}">
                    <a16:creationId xmlns:a16="http://schemas.microsoft.com/office/drawing/2014/main" id="{BF6DBD12-21A0-4F07-953F-D3B3486C1510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Conector Reto 200">
                <a:extLst>
                  <a:ext uri="{FF2B5EF4-FFF2-40B4-BE49-F238E27FC236}">
                    <a16:creationId xmlns:a16="http://schemas.microsoft.com/office/drawing/2014/main" id="{554F4E42-5B16-41F4-8FF4-2EB134C1FE1D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Conector Reto 201">
                <a:extLst>
                  <a:ext uri="{FF2B5EF4-FFF2-40B4-BE49-F238E27FC236}">
                    <a16:creationId xmlns:a16="http://schemas.microsoft.com/office/drawing/2014/main" id="{6F4CC20F-EBF6-4AFE-9A4F-68ACC7513B4E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Conector Reto 202">
                <a:extLst>
                  <a:ext uri="{FF2B5EF4-FFF2-40B4-BE49-F238E27FC236}">
                    <a16:creationId xmlns:a16="http://schemas.microsoft.com/office/drawing/2014/main" id="{FA745DE2-9816-4D5B-BB41-BE1874612FFF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Conector Reto 203">
                <a:extLst>
                  <a:ext uri="{FF2B5EF4-FFF2-40B4-BE49-F238E27FC236}">
                    <a16:creationId xmlns:a16="http://schemas.microsoft.com/office/drawing/2014/main" id="{D5B5D721-5554-457C-BE2F-BCA2505CADF6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Conector Reto 204">
                <a:extLst>
                  <a:ext uri="{FF2B5EF4-FFF2-40B4-BE49-F238E27FC236}">
                    <a16:creationId xmlns:a16="http://schemas.microsoft.com/office/drawing/2014/main" id="{BAFF390C-48FB-4FA5-998E-6DDDF9D2B415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Conector Reto 205">
                <a:extLst>
                  <a:ext uri="{FF2B5EF4-FFF2-40B4-BE49-F238E27FC236}">
                    <a16:creationId xmlns:a16="http://schemas.microsoft.com/office/drawing/2014/main" id="{F4B2E647-1CF4-4AF8-9AF5-8EAB6D6E888E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Conector Reto 206">
                <a:extLst>
                  <a:ext uri="{FF2B5EF4-FFF2-40B4-BE49-F238E27FC236}">
                    <a16:creationId xmlns:a16="http://schemas.microsoft.com/office/drawing/2014/main" id="{46DA8C50-AA32-47D8-8DCB-DE9624E60EF3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Conector Reto 207">
                <a:extLst>
                  <a:ext uri="{FF2B5EF4-FFF2-40B4-BE49-F238E27FC236}">
                    <a16:creationId xmlns:a16="http://schemas.microsoft.com/office/drawing/2014/main" id="{51ED6412-8EBC-4680-B7D2-65A4F73BBBD2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Conector Reto 208">
                <a:extLst>
                  <a:ext uri="{FF2B5EF4-FFF2-40B4-BE49-F238E27FC236}">
                    <a16:creationId xmlns:a16="http://schemas.microsoft.com/office/drawing/2014/main" id="{2983F033-A214-4959-956E-4B50B7AC660C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Conector Reto 209">
                <a:extLst>
                  <a:ext uri="{FF2B5EF4-FFF2-40B4-BE49-F238E27FC236}">
                    <a16:creationId xmlns:a16="http://schemas.microsoft.com/office/drawing/2014/main" id="{A77F30C3-5A8C-4BEB-95C1-A7B9C0961F3C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Conector Reto 210">
                <a:extLst>
                  <a:ext uri="{FF2B5EF4-FFF2-40B4-BE49-F238E27FC236}">
                    <a16:creationId xmlns:a16="http://schemas.microsoft.com/office/drawing/2014/main" id="{99A432F5-9A86-437C-8108-7945FA72EC46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Conector Reto 211">
                <a:extLst>
                  <a:ext uri="{FF2B5EF4-FFF2-40B4-BE49-F238E27FC236}">
                    <a16:creationId xmlns:a16="http://schemas.microsoft.com/office/drawing/2014/main" id="{4F8B1465-BA18-4D1C-ADED-D4BAA7638AA4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Conector Reto 212">
                <a:extLst>
                  <a:ext uri="{FF2B5EF4-FFF2-40B4-BE49-F238E27FC236}">
                    <a16:creationId xmlns:a16="http://schemas.microsoft.com/office/drawing/2014/main" id="{45DD7842-E27E-4461-B9C8-63AD2F0C44F3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Conector Reto 213">
                <a:extLst>
                  <a:ext uri="{FF2B5EF4-FFF2-40B4-BE49-F238E27FC236}">
                    <a16:creationId xmlns:a16="http://schemas.microsoft.com/office/drawing/2014/main" id="{3C45934F-49A5-4EDB-A9A3-5540D74AB1AB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Conector Reto 214">
                <a:extLst>
                  <a:ext uri="{FF2B5EF4-FFF2-40B4-BE49-F238E27FC236}">
                    <a16:creationId xmlns:a16="http://schemas.microsoft.com/office/drawing/2014/main" id="{EEF9B0E3-0DC0-4D03-A02B-8F62D905F4F5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Conector Reto 215">
                <a:extLst>
                  <a:ext uri="{FF2B5EF4-FFF2-40B4-BE49-F238E27FC236}">
                    <a16:creationId xmlns:a16="http://schemas.microsoft.com/office/drawing/2014/main" id="{2B1998C4-BF81-4332-A399-AD43467F677F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Conector Reto 216">
                <a:extLst>
                  <a:ext uri="{FF2B5EF4-FFF2-40B4-BE49-F238E27FC236}">
                    <a16:creationId xmlns:a16="http://schemas.microsoft.com/office/drawing/2014/main" id="{44CFAF52-7684-46F2-8DFD-70A7F36DB0E6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Conector Reto 217">
                <a:extLst>
                  <a:ext uri="{FF2B5EF4-FFF2-40B4-BE49-F238E27FC236}">
                    <a16:creationId xmlns:a16="http://schemas.microsoft.com/office/drawing/2014/main" id="{93EFB5D1-BDF7-40B6-BBEA-D489CE79F154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Conector Reto 218">
                <a:extLst>
                  <a:ext uri="{FF2B5EF4-FFF2-40B4-BE49-F238E27FC236}">
                    <a16:creationId xmlns:a16="http://schemas.microsoft.com/office/drawing/2014/main" id="{B5A98777-A259-461F-A9B2-21DFC45C179E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Conector Reto 219">
                <a:extLst>
                  <a:ext uri="{FF2B5EF4-FFF2-40B4-BE49-F238E27FC236}">
                    <a16:creationId xmlns:a16="http://schemas.microsoft.com/office/drawing/2014/main" id="{0F795195-D966-482A-8D47-6265C00F6D00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Conector Reto 220">
                <a:extLst>
                  <a:ext uri="{FF2B5EF4-FFF2-40B4-BE49-F238E27FC236}">
                    <a16:creationId xmlns:a16="http://schemas.microsoft.com/office/drawing/2014/main" id="{6E881E12-FFE1-441E-B36B-804289472BA7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Conector Reto 221">
                <a:extLst>
                  <a:ext uri="{FF2B5EF4-FFF2-40B4-BE49-F238E27FC236}">
                    <a16:creationId xmlns:a16="http://schemas.microsoft.com/office/drawing/2014/main" id="{61DBEB97-C3B3-4646-9760-227E20B15557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Conector Reto 222">
                <a:extLst>
                  <a:ext uri="{FF2B5EF4-FFF2-40B4-BE49-F238E27FC236}">
                    <a16:creationId xmlns:a16="http://schemas.microsoft.com/office/drawing/2014/main" id="{0BA17FBA-A611-4CA2-9CDC-E073B889C4CA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Conector Reto 223">
                <a:extLst>
                  <a:ext uri="{FF2B5EF4-FFF2-40B4-BE49-F238E27FC236}">
                    <a16:creationId xmlns:a16="http://schemas.microsoft.com/office/drawing/2014/main" id="{1B66F6D2-50DA-4E7A-8583-E9159CD9622E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Conector Reto 224">
                <a:extLst>
                  <a:ext uri="{FF2B5EF4-FFF2-40B4-BE49-F238E27FC236}">
                    <a16:creationId xmlns:a16="http://schemas.microsoft.com/office/drawing/2014/main" id="{DD181CC7-8652-404A-B5C7-58004FD15F30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Conector Reto 225">
                <a:extLst>
                  <a:ext uri="{FF2B5EF4-FFF2-40B4-BE49-F238E27FC236}">
                    <a16:creationId xmlns:a16="http://schemas.microsoft.com/office/drawing/2014/main" id="{75706D69-47CD-47E3-83C9-EDB4EAF58C8A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Conector Reto 226">
                <a:extLst>
                  <a:ext uri="{FF2B5EF4-FFF2-40B4-BE49-F238E27FC236}">
                    <a16:creationId xmlns:a16="http://schemas.microsoft.com/office/drawing/2014/main" id="{2ADC21AA-CD21-436C-A9D7-DC4167E50082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Conector Reto 227">
                <a:extLst>
                  <a:ext uri="{FF2B5EF4-FFF2-40B4-BE49-F238E27FC236}">
                    <a16:creationId xmlns:a16="http://schemas.microsoft.com/office/drawing/2014/main" id="{4702CCCC-772F-4AF1-8201-73C25371105B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Conector Reto 228">
                <a:extLst>
                  <a:ext uri="{FF2B5EF4-FFF2-40B4-BE49-F238E27FC236}">
                    <a16:creationId xmlns:a16="http://schemas.microsoft.com/office/drawing/2014/main" id="{62AAD2B7-288B-42CF-804B-E33B84D747A6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Conector Reto 229">
                <a:extLst>
                  <a:ext uri="{FF2B5EF4-FFF2-40B4-BE49-F238E27FC236}">
                    <a16:creationId xmlns:a16="http://schemas.microsoft.com/office/drawing/2014/main" id="{D51CCD7B-95EB-4EE4-BAED-4308C80BF36E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Conector Reto 230">
                <a:extLst>
                  <a:ext uri="{FF2B5EF4-FFF2-40B4-BE49-F238E27FC236}">
                    <a16:creationId xmlns:a16="http://schemas.microsoft.com/office/drawing/2014/main" id="{F92C4B5C-D0FB-4C0A-B5FA-2C7DDF7625CE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Conector Reto 231">
                <a:extLst>
                  <a:ext uri="{FF2B5EF4-FFF2-40B4-BE49-F238E27FC236}">
                    <a16:creationId xmlns:a16="http://schemas.microsoft.com/office/drawing/2014/main" id="{64D2931E-A280-496D-99C1-5C2A820CB4D8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Conector Reto 232">
                <a:extLst>
                  <a:ext uri="{FF2B5EF4-FFF2-40B4-BE49-F238E27FC236}">
                    <a16:creationId xmlns:a16="http://schemas.microsoft.com/office/drawing/2014/main" id="{ED33CBE3-55B1-43CF-96B9-2E994EBCEA31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Conector Reto 233">
                <a:extLst>
                  <a:ext uri="{FF2B5EF4-FFF2-40B4-BE49-F238E27FC236}">
                    <a16:creationId xmlns:a16="http://schemas.microsoft.com/office/drawing/2014/main" id="{16C6D563-A48C-4E6B-AE46-2CCE38A66019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Conector Reto 234">
                <a:extLst>
                  <a:ext uri="{FF2B5EF4-FFF2-40B4-BE49-F238E27FC236}">
                    <a16:creationId xmlns:a16="http://schemas.microsoft.com/office/drawing/2014/main" id="{AD0ABECB-C92E-4F76-89A6-1334939CDF83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Conector Reto 235">
                <a:extLst>
                  <a:ext uri="{FF2B5EF4-FFF2-40B4-BE49-F238E27FC236}">
                    <a16:creationId xmlns:a16="http://schemas.microsoft.com/office/drawing/2014/main" id="{8C258514-FFA8-4DE3-9B25-D55705AC3BDA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Conector Reto 236">
                <a:extLst>
                  <a:ext uri="{FF2B5EF4-FFF2-40B4-BE49-F238E27FC236}">
                    <a16:creationId xmlns:a16="http://schemas.microsoft.com/office/drawing/2014/main" id="{C2B9E312-EEBF-4783-B25E-D7DD0D6E7120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Conector Reto 237">
                <a:extLst>
                  <a:ext uri="{FF2B5EF4-FFF2-40B4-BE49-F238E27FC236}">
                    <a16:creationId xmlns:a16="http://schemas.microsoft.com/office/drawing/2014/main" id="{7CB21139-A4D5-4D0F-9AD0-868FFC4240F0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Conector Reto 238">
                <a:extLst>
                  <a:ext uri="{FF2B5EF4-FFF2-40B4-BE49-F238E27FC236}">
                    <a16:creationId xmlns:a16="http://schemas.microsoft.com/office/drawing/2014/main" id="{E72FF9AC-BC86-42FD-8DF7-72429C958CA8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Conector Reto 239">
                <a:extLst>
                  <a:ext uri="{FF2B5EF4-FFF2-40B4-BE49-F238E27FC236}">
                    <a16:creationId xmlns:a16="http://schemas.microsoft.com/office/drawing/2014/main" id="{23D09EAB-27F8-4FAC-91C2-4942ABA74085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Conector Reto 240">
                <a:extLst>
                  <a:ext uri="{FF2B5EF4-FFF2-40B4-BE49-F238E27FC236}">
                    <a16:creationId xmlns:a16="http://schemas.microsoft.com/office/drawing/2014/main" id="{10D82CB2-C309-4CCD-9FB1-EF8F4407ECC9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Conector Reto 241">
                <a:extLst>
                  <a:ext uri="{FF2B5EF4-FFF2-40B4-BE49-F238E27FC236}">
                    <a16:creationId xmlns:a16="http://schemas.microsoft.com/office/drawing/2014/main" id="{3625D6FE-BC58-4E33-B4E9-282D5CB75E05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Conector Reto 242">
                <a:extLst>
                  <a:ext uri="{FF2B5EF4-FFF2-40B4-BE49-F238E27FC236}">
                    <a16:creationId xmlns:a16="http://schemas.microsoft.com/office/drawing/2014/main" id="{2158CF66-DCD3-4627-9675-61B42A303719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Conector Reto 243">
                <a:extLst>
                  <a:ext uri="{FF2B5EF4-FFF2-40B4-BE49-F238E27FC236}">
                    <a16:creationId xmlns:a16="http://schemas.microsoft.com/office/drawing/2014/main" id="{44ED85B9-D0C1-4222-B4BC-E81876EC3883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Conector Reto 244">
                <a:extLst>
                  <a:ext uri="{FF2B5EF4-FFF2-40B4-BE49-F238E27FC236}">
                    <a16:creationId xmlns:a16="http://schemas.microsoft.com/office/drawing/2014/main" id="{1299F075-06C0-46B8-A3F7-1D7E8D6001DB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Conector Reto 245">
                <a:extLst>
                  <a:ext uri="{FF2B5EF4-FFF2-40B4-BE49-F238E27FC236}">
                    <a16:creationId xmlns:a16="http://schemas.microsoft.com/office/drawing/2014/main" id="{AEA87578-2C04-4651-A5BF-81D06050C9F3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Conector Reto 246">
                <a:extLst>
                  <a:ext uri="{FF2B5EF4-FFF2-40B4-BE49-F238E27FC236}">
                    <a16:creationId xmlns:a16="http://schemas.microsoft.com/office/drawing/2014/main" id="{12A8551E-D8EB-40F2-AD25-87484A17D2F1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Conector Reto 247">
                <a:extLst>
                  <a:ext uri="{FF2B5EF4-FFF2-40B4-BE49-F238E27FC236}">
                    <a16:creationId xmlns:a16="http://schemas.microsoft.com/office/drawing/2014/main" id="{AC1E0E32-3B75-404A-9165-573378250855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Conector Reto 248">
                <a:extLst>
                  <a:ext uri="{FF2B5EF4-FFF2-40B4-BE49-F238E27FC236}">
                    <a16:creationId xmlns:a16="http://schemas.microsoft.com/office/drawing/2014/main" id="{4A410333-16BA-443A-B24F-418ED7753666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Conector Reto 249">
                <a:extLst>
                  <a:ext uri="{FF2B5EF4-FFF2-40B4-BE49-F238E27FC236}">
                    <a16:creationId xmlns:a16="http://schemas.microsoft.com/office/drawing/2014/main" id="{271589D1-7914-4EA7-B6B4-C1E7EA5FE674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Conector Reto 250">
                <a:extLst>
                  <a:ext uri="{FF2B5EF4-FFF2-40B4-BE49-F238E27FC236}">
                    <a16:creationId xmlns:a16="http://schemas.microsoft.com/office/drawing/2014/main" id="{E62A5ACA-F5D5-41F3-9549-06DB799C4D17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Conector Reto 251">
                <a:extLst>
                  <a:ext uri="{FF2B5EF4-FFF2-40B4-BE49-F238E27FC236}">
                    <a16:creationId xmlns:a16="http://schemas.microsoft.com/office/drawing/2014/main" id="{EA254CA6-3565-4CD0-8BEB-C94A533C0113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Conector Reto 252">
                <a:extLst>
                  <a:ext uri="{FF2B5EF4-FFF2-40B4-BE49-F238E27FC236}">
                    <a16:creationId xmlns:a16="http://schemas.microsoft.com/office/drawing/2014/main" id="{E62203F9-E5BE-44F8-8D43-31EEF85E9221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Conector Reto 253">
                <a:extLst>
                  <a:ext uri="{FF2B5EF4-FFF2-40B4-BE49-F238E27FC236}">
                    <a16:creationId xmlns:a16="http://schemas.microsoft.com/office/drawing/2014/main" id="{FC43FC58-4722-4D22-88C1-652EB1658511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Conector Reto 254">
                <a:extLst>
                  <a:ext uri="{FF2B5EF4-FFF2-40B4-BE49-F238E27FC236}">
                    <a16:creationId xmlns:a16="http://schemas.microsoft.com/office/drawing/2014/main" id="{D4C87F1C-06F8-43CD-8920-F525A5504B52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Conector Reto 255">
                <a:extLst>
                  <a:ext uri="{FF2B5EF4-FFF2-40B4-BE49-F238E27FC236}">
                    <a16:creationId xmlns:a16="http://schemas.microsoft.com/office/drawing/2014/main" id="{F75BF2BA-0DFF-4812-986E-9F2286A9F464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" name="Conector Reto 256">
                <a:extLst>
                  <a:ext uri="{FF2B5EF4-FFF2-40B4-BE49-F238E27FC236}">
                    <a16:creationId xmlns:a16="http://schemas.microsoft.com/office/drawing/2014/main" id="{7B79CBCB-DE00-4F16-A2FC-E54EF816BA34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Conector Reto 257">
                <a:extLst>
                  <a:ext uri="{FF2B5EF4-FFF2-40B4-BE49-F238E27FC236}">
                    <a16:creationId xmlns:a16="http://schemas.microsoft.com/office/drawing/2014/main" id="{DEA1374B-AC49-4266-965E-1F9CD9E53BC3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Conector Reto 258">
                <a:extLst>
                  <a:ext uri="{FF2B5EF4-FFF2-40B4-BE49-F238E27FC236}">
                    <a16:creationId xmlns:a16="http://schemas.microsoft.com/office/drawing/2014/main" id="{325DE178-9F40-48D5-B0A9-4B0324742253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61" name="Grupo 260">
            <a:extLst>
              <a:ext uri="{FF2B5EF4-FFF2-40B4-BE49-F238E27FC236}">
                <a16:creationId xmlns:a16="http://schemas.microsoft.com/office/drawing/2014/main" id="{29858C9E-401F-4216-8087-A25D1B58814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5392608">
            <a:off x="5548055" y="393108"/>
            <a:ext cx="3686293" cy="3203578"/>
            <a:chOff x="5281603" y="104899"/>
            <a:chExt cx="6910397" cy="6005491"/>
          </a:xfrm>
        </p:grpSpPr>
        <p:sp>
          <p:nvSpPr>
            <p:cNvPr id="262" name="Forma Livre 17">
              <a:extLst>
                <a:ext uri="{FF2B5EF4-FFF2-40B4-BE49-F238E27FC236}">
                  <a16:creationId xmlns:a16="http://schemas.microsoft.com/office/drawing/2014/main" id="{D963FBC5-E6AD-44F8-AF49-6F5B5BF9DB3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sz="1350" dirty="0"/>
            </a:p>
          </p:txBody>
        </p:sp>
        <p:grpSp>
          <p:nvGrpSpPr>
            <p:cNvPr id="263" name="Grupo 262">
              <a:extLst>
                <a:ext uri="{FF2B5EF4-FFF2-40B4-BE49-F238E27FC236}">
                  <a16:creationId xmlns:a16="http://schemas.microsoft.com/office/drawing/2014/main" id="{EF1F68DE-2C0A-4FBF-8033-8DFBB75AE20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264" name="Conector Reto 263">
                <a:extLst>
                  <a:ext uri="{FF2B5EF4-FFF2-40B4-BE49-F238E27FC236}">
                    <a16:creationId xmlns:a16="http://schemas.microsoft.com/office/drawing/2014/main" id="{1C147FEA-3E5D-4830-B91C-78418FE209F4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Conector Reto 264">
                <a:extLst>
                  <a:ext uri="{FF2B5EF4-FFF2-40B4-BE49-F238E27FC236}">
                    <a16:creationId xmlns:a16="http://schemas.microsoft.com/office/drawing/2014/main" id="{C91F075D-8726-4FD6-BE73-EDCD7607303C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6" name="Conector Reto 265">
                <a:extLst>
                  <a:ext uri="{FF2B5EF4-FFF2-40B4-BE49-F238E27FC236}">
                    <a16:creationId xmlns:a16="http://schemas.microsoft.com/office/drawing/2014/main" id="{0BDE3685-352D-4E32-9662-2C6C92E20FAB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" name="Conector Reto 266">
                <a:extLst>
                  <a:ext uri="{FF2B5EF4-FFF2-40B4-BE49-F238E27FC236}">
                    <a16:creationId xmlns:a16="http://schemas.microsoft.com/office/drawing/2014/main" id="{10A2922F-AA86-4B02-80C4-409D71A0AD79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Conector Reto 267">
                <a:extLst>
                  <a:ext uri="{FF2B5EF4-FFF2-40B4-BE49-F238E27FC236}">
                    <a16:creationId xmlns:a16="http://schemas.microsoft.com/office/drawing/2014/main" id="{A23C72B0-E133-40CF-A094-E239AD994B22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Conector Reto 268">
                <a:extLst>
                  <a:ext uri="{FF2B5EF4-FFF2-40B4-BE49-F238E27FC236}">
                    <a16:creationId xmlns:a16="http://schemas.microsoft.com/office/drawing/2014/main" id="{63F2DFC9-23E2-4429-911D-AA55B034054A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Conector Reto 269">
                <a:extLst>
                  <a:ext uri="{FF2B5EF4-FFF2-40B4-BE49-F238E27FC236}">
                    <a16:creationId xmlns:a16="http://schemas.microsoft.com/office/drawing/2014/main" id="{E71590EC-7AA6-47B3-AFF5-6E9A1B8B1C7E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Conector Reto 270">
                <a:extLst>
                  <a:ext uri="{FF2B5EF4-FFF2-40B4-BE49-F238E27FC236}">
                    <a16:creationId xmlns:a16="http://schemas.microsoft.com/office/drawing/2014/main" id="{23C6AC81-5D5E-4224-B222-B731E90F1C73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Conector Reto 271">
                <a:extLst>
                  <a:ext uri="{FF2B5EF4-FFF2-40B4-BE49-F238E27FC236}">
                    <a16:creationId xmlns:a16="http://schemas.microsoft.com/office/drawing/2014/main" id="{164FB43F-3082-49BF-A7C5-72A42773D432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Conector Reto 272">
                <a:extLst>
                  <a:ext uri="{FF2B5EF4-FFF2-40B4-BE49-F238E27FC236}">
                    <a16:creationId xmlns:a16="http://schemas.microsoft.com/office/drawing/2014/main" id="{C9F3EE03-5655-4428-86AC-F579E8F339B2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Conector Reto 273">
                <a:extLst>
                  <a:ext uri="{FF2B5EF4-FFF2-40B4-BE49-F238E27FC236}">
                    <a16:creationId xmlns:a16="http://schemas.microsoft.com/office/drawing/2014/main" id="{EF7335E6-5FFD-4206-9AF0-1791A88C9A02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Conector Reto 274">
                <a:extLst>
                  <a:ext uri="{FF2B5EF4-FFF2-40B4-BE49-F238E27FC236}">
                    <a16:creationId xmlns:a16="http://schemas.microsoft.com/office/drawing/2014/main" id="{CE837EB7-EE63-4B6B-9334-1B8055AD9F30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" name="Conector Reto 275">
                <a:extLst>
                  <a:ext uri="{FF2B5EF4-FFF2-40B4-BE49-F238E27FC236}">
                    <a16:creationId xmlns:a16="http://schemas.microsoft.com/office/drawing/2014/main" id="{4EE8D5FB-B44C-43C8-A4F4-D786090733FA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Conector Reto 276">
                <a:extLst>
                  <a:ext uri="{FF2B5EF4-FFF2-40B4-BE49-F238E27FC236}">
                    <a16:creationId xmlns:a16="http://schemas.microsoft.com/office/drawing/2014/main" id="{8847AA0E-6A2D-41F5-A9B5-3A2F3B87528C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Conector Reto 277">
                <a:extLst>
                  <a:ext uri="{FF2B5EF4-FFF2-40B4-BE49-F238E27FC236}">
                    <a16:creationId xmlns:a16="http://schemas.microsoft.com/office/drawing/2014/main" id="{9E4D651B-C768-4CBE-B971-A3CA38D803F1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Conector Reto 278">
                <a:extLst>
                  <a:ext uri="{FF2B5EF4-FFF2-40B4-BE49-F238E27FC236}">
                    <a16:creationId xmlns:a16="http://schemas.microsoft.com/office/drawing/2014/main" id="{913496D3-4182-4D80-9A16-89DBB7408616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Conector Reto 279">
                <a:extLst>
                  <a:ext uri="{FF2B5EF4-FFF2-40B4-BE49-F238E27FC236}">
                    <a16:creationId xmlns:a16="http://schemas.microsoft.com/office/drawing/2014/main" id="{088D4C91-F0F7-4549-B54A-CC855FD3A788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Conector Reto 280">
                <a:extLst>
                  <a:ext uri="{FF2B5EF4-FFF2-40B4-BE49-F238E27FC236}">
                    <a16:creationId xmlns:a16="http://schemas.microsoft.com/office/drawing/2014/main" id="{84885948-783E-4197-B942-2DDCD542EA66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Conector Reto 281">
                <a:extLst>
                  <a:ext uri="{FF2B5EF4-FFF2-40B4-BE49-F238E27FC236}">
                    <a16:creationId xmlns:a16="http://schemas.microsoft.com/office/drawing/2014/main" id="{2837E330-008B-45A6-98A5-CE7D6FBBE10C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3" name="Conector Reto 282">
                <a:extLst>
                  <a:ext uri="{FF2B5EF4-FFF2-40B4-BE49-F238E27FC236}">
                    <a16:creationId xmlns:a16="http://schemas.microsoft.com/office/drawing/2014/main" id="{DD807602-B947-4984-8017-D89F3B0ADBAF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Conector Reto 283">
                <a:extLst>
                  <a:ext uri="{FF2B5EF4-FFF2-40B4-BE49-F238E27FC236}">
                    <a16:creationId xmlns:a16="http://schemas.microsoft.com/office/drawing/2014/main" id="{57AA37C4-9C24-41F1-98CA-BBD9BE159565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Conector Reto 284">
                <a:extLst>
                  <a:ext uri="{FF2B5EF4-FFF2-40B4-BE49-F238E27FC236}">
                    <a16:creationId xmlns:a16="http://schemas.microsoft.com/office/drawing/2014/main" id="{692CF8CD-056F-4556-939F-1EFF0FECEC15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Conector Reto 285">
                <a:extLst>
                  <a:ext uri="{FF2B5EF4-FFF2-40B4-BE49-F238E27FC236}">
                    <a16:creationId xmlns:a16="http://schemas.microsoft.com/office/drawing/2014/main" id="{A29F3FAC-18B2-4886-9A93-44B7AD01DF6E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Conector Reto 286">
                <a:extLst>
                  <a:ext uri="{FF2B5EF4-FFF2-40B4-BE49-F238E27FC236}">
                    <a16:creationId xmlns:a16="http://schemas.microsoft.com/office/drawing/2014/main" id="{35B536E5-4149-49B5-8119-04FF4A5ACF36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Conector Reto 287">
                <a:extLst>
                  <a:ext uri="{FF2B5EF4-FFF2-40B4-BE49-F238E27FC236}">
                    <a16:creationId xmlns:a16="http://schemas.microsoft.com/office/drawing/2014/main" id="{4A2B8B6A-D5D3-4DAA-AB4B-A1C1086B408E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Conector Reto 288">
                <a:extLst>
                  <a:ext uri="{FF2B5EF4-FFF2-40B4-BE49-F238E27FC236}">
                    <a16:creationId xmlns:a16="http://schemas.microsoft.com/office/drawing/2014/main" id="{F8E4C672-BE9E-4026-992B-B2FE6C13618B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0" name="Conector Reto 289">
                <a:extLst>
                  <a:ext uri="{FF2B5EF4-FFF2-40B4-BE49-F238E27FC236}">
                    <a16:creationId xmlns:a16="http://schemas.microsoft.com/office/drawing/2014/main" id="{AC36DA4E-F1E7-4B68-ADA1-4F132BDCF231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Conector Reto 290">
                <a:extLst>
                  <a:ext uri="{FF2B5EF4-FFF2-40B4-BE49-F238E27FC236}">
                    <a16:creationId xmlns:a16="http://schemas.microsoft.com/office/drawing/2014/main" id="{EB5D2532-6A77-4DE1-8BB0-37AA33FD9F28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Conector Reto 291">
                <a:extLst>
                  <a:ext uri="{FF2B5EF4-FFF2-40B4-BE49-F238E27FC236}">
                    <a16:creationId xmlns:a16="http://schemas.microsoft.com/office/drawing/2014/main" id="{BF234A36-BE57-450D-BDA2-AD70152CF5C5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Conector Reto 292">
                <a:extLst>
                  <a:ext uri="{FF2B5EF4-FFF2-40B4-BE49-F238E27FC236}">
                    <a16:creationId xmlns:a16="http://schemas.microsoft.com/office/drawing/2014/main" id="{D461473E-1290-4BD0-B4DF-3C95DCE0F615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Conector Reto 293">
                <a:extLst>
                  <a:ext uri="{FF2B5EF4-FFF2-40B4-BE49-F238E27FC236}">
                    <a16:creationId xmlns:a16="http://schemas.microsoft.com/office/drawing/2014/main" id="{50325318-A62D-4427-B613-AF5E076E3D3D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Conector Reto 294">
                <a:extLst>
                  <a:ext uri="{FF2B5EF4-FFF2-40B4-BE49-F238E27FC236}">
                    <a16:creationId xmlns:a16="http://schemas.microsoft.com/office/drawing/2014/main" id="{3F928DB9-6B46-43EF-A7CF-C4B9830CA51B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Conector Reto 295">
                <a:extLst>
                  <a:ext uri="{FF2B5EF4-FFF2-40B4-BE49-F238E27FC236}">
                    <a16:creationId xmlns:a16="http://schemas.microsoft.com/office/drawing/2014/main" id="{BA011901-65F6-4D44-BD40-744878B6B2D1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" name="Conector Reto 296">
                <a:extLst>
                  <a:ext uri="{FF2B5EF4-FFF2-40B4-BE49-F238E27FC236}">
                    <a16:creationId xmlns:a16="http://schemas.microsoft.com/office/drawing/2014/main" id="{E838496B-B788-4873-9E1C-9B4442984E61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Conector Reto 297">
                <a:extLst>
                  <a:ext uri="{FF2B5EF4-FFF2-40B4-BE49-F238E27FC236}">
                    <a16:creationId xmlns:a16="http://schemas.microsoft.com/office/drawing/2014/main" id="{A15262F7-23A5-4A6B-BD2C-44CF82ECDEEA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Conector Reto 298">
                <a:extLst>
                  <a:ext uri="{FF2B5EF4-FFF2-40B4-BE49-F238E27FC236}">
                    <a16:creationId xmlns:a16="http://schemas.microsoft.com/office/drawing/2014/main" id="{B5857A42-75EB-4FF2-AF41-2D612A687D34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Conector Reto 299">
                <a:extLst>
                  <a:ext uri="{FF2B5EF4-FFF2-40B4-BE49-F238E27FC236}">
                    <a16:creationId xmlns:a16="http://schemas.microsoft.com/office/drawing/2014/main" id="{3FC449E1-9573-406B-A201-3E897E668A4C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Conector Reto 300">
                <a:extLst>
                  <a:ext uri="{FF2B5EF4-FFF2-40B4-BE49-F238E27FC236}">
                    <a16:creationId xmlns:a16="http://schemas.microsoft.com/office/drawing/2014/main" id="{71001847-954F-46EC-97E7-E38732517B9E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2" name="Conector Reto 301">
                <a:extLst>
                  <a:ext uri="{FF2B5EF4-FFF2-40B4-BE49-F238E27FC236}">
                    <a16:creationId xmlns:a16="http://schemas.microsoft.com/office/drawing/2014/main" id="{F3B040FD-D427-4F90-8CFC-D4295224879A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3" name="Conector Reto 302">
                <a:extLst>
                  <a:ext uri="{FF2B5EF4-FFF2-40B4-BE49-F238E27FC236}">
                    <a16:creationId xmlns:a16="http://schemas.microsoft.com/office/drawing/2014/main" id="{975C627A-78ED-4D2B-9F9E-26BE2C0A7503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4" name="Conector Reto 303">
                <a:extLst>
                  <a:ext uri="{FF2B5EF4-FFF2-40B4-BE49-F238E27FC236}">
                    <a16:creationId xmlns:a16="http://schemas.microsoft.com/office/drawing/2014/main" id="{2523831A-B9F1-40EF-B113-873BEFA66099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5" name="Conector Reto 304">
                <a:extLst>
                  <a:ext uri="{FF2B5EF4-FFF2-40B4-BE49-F238E27FC236}">
                    <a16:creationId xmlns:a16="http://schemas.microsoft.com/office/drawing/2014/main" id="{07483313-610C-403C-811D-EE70A78046D3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6" name="Conector Reto 305">
                <a:extLst>
                  <a:ext uri="{FF2B5EF4-FFF2-40B4-BE49-F238E27FC236}">
                    <a16:creationId xmlns:a16="http://schemas.microsoft.com/office/drawing/2014/main" id="{E1CE5A29-BB15-441C-B3CD-3D3EE2163DA8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" name="Conector Reto 306">
                <a:extLst>
                  <a:ext uri="{FF2B5EF4-FFF2-40B4-BE49-F238E27FC236}">
                    <a16:creationId xmlns:a16="http://schemas.microsoft.com/office/drawing/2014/main" id="{E476D005-3155-4DEF-88DE-068B497DED91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" name="Conector Reto 307">
                <a:extLst>
                  <a:ext uri="{FF2B5EF4-FFF2-40B4-BE49-F238E27FC236}">
                    <a16:creationId xmlns:a16="http://schemas.microsoft.com/office/drawing/2014/main" id="{2628975E-6165-407B-8A45-7F23746BCC6E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Conector Reto 308">
                <a:extLst>
                  <a:ext uri="{FF2B5EF4-FFF2-40B4-BE49-F238E27FC236}">
                    <a16:creationId xmlns:a16="http://schemas.microsoft.com/office/drawing/2014/main" id="{6A69F000-3171-47D5-8EFE-4F201716C071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" name="Conector Reto 309">
                <a:extLst>
                  <a:ext uri="{FF2B5EF4-FFF2-40B4-BE49-F238E27FC236}">
                    <a16:creationId xmlns:a16="http://schemas.microsoft.com/office/drawing/2014/main" id="{60092325-1C07-4FBC-9C9C-42244C9B9DC2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" name="Conector Reto 310">
                <a:extLst>
                  <a:ext uri="{FF2B5EF4-FFF2-40B4-BE49-F238E27FC236}">
                    <a16:creationId xmlns:a16="http://schemas.microsoft.com/office/drawing/2014/main" id="{2A33CB00-75FF-4DFF-9D6A-CEF5EA2E2602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Conector Reto 311">
                <a:extLst>
                  <a:ext uri="{FF2B5EF4-FFF2-40B4-BE49-F238E27FC236}">
                    <a16:creationId xmlns:a16="http://schemas.microsoft.com/office/drawing/2014/main" id="{139B85FF-580E-435C-8523-23A0352695B6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Conector Reto 312">
                <a:extLst>
                  <a:ext uri="{FF2B5EF4-FFF2-40B4-BE49-F238E27FC236}">
                    <a16:creationId xmlns:a16="http://schemas.microsoft.com/office/drawing/2014/main" id="{C53E7419-AF0F-4B69-88BF-853EDC328C5B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" name="Conector Reto 313">
                <a:extLst>
                  <a:ext uri="{FF2B5EF4-FFF2-40B4-BE49-F238E27FC236}">
                    <a16:creationId xmlns:a16="http://schemas.microsoft.com/office/drawing/2014/main" id="{052C8AEF-9C9D-4737-BA0F-DBB3BF0C04C7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" name="Conector Reto 314">
                <a:extLst>
                  <a:ext uri="{FF2B5EF4-FFF2-40B4-BE49-F238E27FC236}">
                    <a16:creationId xmlns:a16="http://schemas.microsoft.com/office/drawing/2014/main" id="{6ADDDBC2-F0DB-4038-98D0-B38749D8C0E7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" name="Conector Reto 315">
                <a:extLst>
                  <a:ext uri="{FF2B5EF4-FFF2-40B4-BE49-F238E27FC236}">
                    <a16:creationId xmlns:a16="http://schemas.microsoft.com/office/drawing/2014/main" id="{E5F14C72-98E5-4A6C-BA03-5E105AA4D4C8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" name="Conector Reto 316">
                <a:extLst>
                  <a:ext uri="{FF2B5EF4-FFF2-40B4-BE49-F238E27FC236}">
                    <a16:creationId xmlns:a16="http://schemas.microsoft.com/office/drawing/2014/main" id="{9ACEF013-464E-44D2-9B83-863E69077E16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" name="Conector Reto 317">
                <a:extLst>
                  <a:ext uri="{FF2B5EF4-FFF2-40B4-BE49-F238E27FC236}">
                    <a16:creationId xmlns:a16="http://schemas.microsoft.com/office/drawing/2014/main" id="{3141F09F-05CE-4CE9-9F5A-861FBC31A83A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" name="Conector Reto 318">
                <a:extLst>
                  <a:ext uri="{FF2B5EF4-FFF2-40B4-BE49-F238E27FC236}">
                    <a16:creationId xmlns:a16="http://schemas.microsoft.com/office/drawing/2014/main" id="{7ED70A3C-4B21-4941-9F11-00A51A748A05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" name="Conector Reto 319">
                <a:extLst>
                  <a:ext uri="{FF2B5EF4-FFF2-40B4-BE49-F238E27FC236}">
                    <a16:creationId xmlns:a16="http://schemas.microsoft.com/office/drawing/2014/main" id="{11927814-33EF-4FBA-95F7-4138C1C7CEC0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" name="Conector Reto 320">
                <a:extLst>
                  <a:ext uri="{FF2B5EF4-FFF2-40B4-BE49-F238E27FC236}">
                    <a16:creationId xmlns:a16="http://schemas.microsoft.com/office/drawing/2014/main" id="{F4D2B900-3BAC-4EE3-AB6E-9F3212F4DCAF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Conector Reto 321">
                <a:extLst>
                  <a:ext uri="{FF2B5EF4-FFF2-40B4-BE49-F238E27FC236}">
                    <a16:creationId xmlns:a16="http://schemas.microsoft.com/office/drawing/2014/main" id="{FB00017B-AD65-4759-8A6A-B03C70E07BA2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" name="Conector Reto 322">
                <a:extLst>
                  <a:ext uri="{FF2B5EF4-FFF2-40B4-BE49-F238E27FC236}">
                    <a16:creationId xmlns:a16="http://schemas.microsoft.com/office/drawing/2014/main" id="{22C4A8E2-640F-4D30-99EC-A2D2B0FD6E5D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" name="Conector Reto 323">
                <a:extLst>
                  <a:ext uri="{FF2B5EF4-FFF2-40B4-BE49-F238E27FC236}">
                    <a16:creationId xmlns:a16="http://schemas.microsoft.com/office/drawing/2014/main" id="{9492085E-DF05-4380-B8C2-93832478CFEB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" name="Conector Reto 324">
                <a:extLst>
                  <a:ext uri="{FF2B5EF4-FFF2-40B4-BE49-F238E27FC236}">
                    <a16:creationId xmlns:a16="http://schemas.microsoft.com/office/drawing/2014/main" id="{49750F82-33DB-42EE-B31F-CC5DE7EBA149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" name="Conector Reto 325">
                <a:extLst>
                  <a:ext uri="{FF2B5EF4-FFF2-40B4-BE49-F238E27FC236}">
                    <a16:creationId xmlns:a16="http://schemas.microsoft.com/office/drawing/2014/main" id="{60B9848F-8B4C-4440-9BF6-98A4F3F72C09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" name="Conector Reto 326">
                <a:extLst>
                  <a:ext uri="{FF2B5EF4-FFF2-40B4-BE49-F238E27FC236}">
                    <a16:creationId xmlns:a16="http://schemas.microsoft.com/office/drawing/2014/main" id="{E7AA0900-78F5-4163-807F-3DEE6DCBB10E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" name="Conector Reto 327">
                <a:extLst>
                  <a:ext uri="{FF2B5EF4-FFF2-40B4-BE49-F238E27FC236}">
                    <a16:creationId xmlns:a16="http://schemas.microsoft.com/office/drawing/2014/main" id="{0F627689-9632-474B-B3A8-EC1A82A36E6C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Conector Reto 328">
                <a:extLst>
                  <a:ext uri="{FF2B5EF4-FFF2-40B4-BE49-F238E27FC236}">
                    <a16:creationId xmlns:a16="http://schemas.microsoft.com/office/drawing/2014/main" id="{71C6CB03-F81D-48A2-BF05-98D4EF2CC20A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" name="Conector Reto 329">
                <a:extLst>
                  <a:ext uri="{FF2B5EF4-FFF2-40B4-BE49-F238E27FC236}">
                    <a16:creationId xmlns:a16="http://schemas.microsoft.com/office/drawing/2014/main" id="{12FB4D2F-4789-48A1-A4AA-F318ED2BA5B7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" name="Conector Reto 330">
                <a:extLst>
                  <a:ext uri="{FF2B5EF4-FFF2-40B4-BE49-F238E27FC236}">
                    <a16:creationId xmlns:a16="http://schemas.microsoft.com/office/drawing/2014/main" id="{64B8907A-2A80-490C-AACF-678CA6DE19D1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" name="Conector Reto 331">
                <a:extLst>
                  <a:ext uri="{FF2B5EF4-FFF2-40B4-BE49-F238E27FC236}">
                    <a16:creationId xmlns:a16="http://schemas.microsoft.com/office/drawing/2014/main" id="{A175CCF3-4796-4C76-A92E-B495335FB451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" name="Conector Reto 332">
                <a:extLst>
                  <a:ext uri="{FF2B5EF4-FFF2-40B4-BE49-F238E27FC236}">
                    <a16:creationId xmlns:a16="http://schemas.microsoft.com/office/drawing/2014/main" id="{8CFC6D15-64F3-449C-8C0B-3FCB2976D261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4" name="Conector Reto 333">
                <a:extLst>
                  <a:ext uri="{FF2B5EF4-FFF2-40B4-BE49-F238E27FC236}">
                    <a16:creationId xmlns:a16="http://schemas.microsoft.com/office/drawing/2014/main" id="{008AA4A6-DD28-4235-AAE3-CC28DF834303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5" name="Conector Reto 334">
                <a:extLst>
                  <a:ext uri="{FF2B5EF4-FFF2-40B4-BE49-F238E27FC236}">
                    <a16:creationId xmlns:a16="http://schemas.microsoft.com/office/drawing/2014/main" id="{3D393E8B-AAB8-4606-A4FA-815EDABDD12F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6" name="Conector Reto 335">
                <a:extLst>
                  <a:ext uri="{FF2B5EF4-FFF2-40B4-BE49-F238E27FC236}">
                    <a16:creationId xmlns:a16="http://schemas.microsoft.com/office/drawing/2014/main" id="{8BA7B770-7EB6-4AC1-B028-9C45DEE440EE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7" name="Conector Reto 336">
                <a:extLst>
                  <a:ext uri="{FF2B5EF4-FFF2-40B4-BE49-F238E27FC236}">
                    <a16:creationId xmlns:a16="http://schemas.microsoft.com/office/drawing/2014/main" id="{D87B822C-3951-4E65-A45D-7160FAC3FD08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" name="Conector Reto 337">
                <a:extLst>
                  <a:ext uri="{FF2B5EF4-FFF2-40B4-BE49-F238E27FC236}">
                    <a16:creationId xmlns:a16="http://schemas.microsoft.com/office/drawing/2014/main" id="{54B9CDF0-DC54-4868-B60A-6840FDE6A293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9" name="Conector Reto 338">
                <a:extLst>
                  <a:ext uri="{FF2B5EF4-FFF2-40B4-BE49-F238E27FC236}">
                    <a16:creationId xmlns:a16="http://schemas.microsoft.com/office/drawing/2014/main" id="{3706BEC8-029B-4E0F-A55F-A552E1DE26CA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0" name="Conector Reto 339">
                <a:extLst>
                  <a:ext uri="{FF2B5EF4-FFF2-40B4-BE49-F238E27FC236}">
                    <a16:creationId xmlns:a16="http://schemas.microsoft.com/office/drawing/2014/main" id="{25EBA5EB-4807-4E96-BA08-B6B74AE04050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1" name="Conector Reto 340">
                <a:extLst>
                  <a:ext uri="{FF2B5EF4-FFF2-40B4-BE49-F238E27FC236}">
                    <a16:creationId xmlns:a16="http://schemas.microsoft.com/office/drawing/2014/main" id="{5548885E-CABE-42B5-B06A-1E6B9B198112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7" name="Imagem 6" descr="imagem abstrata de pontos de luz">
            <a:extLst>
              <a:ext uri="{FF2B5EF4-FFF2-40B4-BE49-F238E27FC236}">
                <a16:creationId xmlns:a16="http://schemas.microsoft.com/office/drawing/2014/main" id="{FE6C54C5-D2F4-48F8-B65E-7506F07BCCF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268" r="4773" b="-1"/>
          <a:stretch/>
        </p:blipFill>
        <p:spPr>
          <a:xfrm>
            <a:off x="6041691" y="854353"/>
            <a:ext cx="3099566" cy="2584460"/>
          </a:xfrm>
          <a:custGeom>
            <a:avLst/>
            <a:gdLst>
              <a:gd name="connsiteX0" fmla="*/ 303228 w 4638368"/>
              <a:gd name="connsiteY0" fmla="*/ 0 h 3867534"/>
              <a:gd name="connsiteX1" fmla="*/ 4638368 w 4638368"/>
              <a:gd name="connsiteY1" fmla="*/ 0 h 3867534"/>
              <a:gd name="connsiteX2" fmla="*/ 4638368 w 4638368"/>
              <a:gd name="connsiteY2" fmla="*/ 2952747 h 3867534"/>
              <a:gd name="connsiteX3" fmla="*/ 4585825 w 4638368"/>
              <a:gd name="connsiteY3" fmla="*/ 3013864 h 3867534"/>
              <a:gd name="connsiteX4" fmla="*/ 2641346 w 4638368"/>
              <a:gd name="connsiteY4" fmla="*/ 3867534 h 3867534"/>
              <a:gd name="connsiteX5" fmla="*/ 0 w 4638368"/>
              <a:gd name="connsiteY5" fmla="*/ 1226188 h 3867534"/>
              <a:gd name="connsiteX6" fmla="*/ 260466 w 4638368"/>
              <a:gd name="connsiteY6" fmla="*/ 81056 h 3867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38368" h="3867534">
                <a:moveTo>
                  <a:pt x="303228" y="0"/>
                </a:moveTo>
                <a:lnTo>
                  <a:pt x="4638368" y="0"/>
                </a:lnTo>
                <a:lnTo>
                  <a:pt x="4638368" y="2952747"/>
                </a:lnTo>
                <a:lnTo>
                  <a:pt x="4585825" y="3013864"/>
                </a:lnTo>
                <a:cubicBezTo>
                  <a:pt x="4103088" y="3538671"/>
                  <a:pt x="3410622" y="3867534"/>
                  <a:pt x="2641346" y="3867534"/>
                </a:cubicBezTo>
                <a:cubicBezTo>
                  <a:pt x="1182571" y="3867534"/>
                  <a:pt x="0" y="2684963"/>
                  <a:pt x="0" y="1226188"/>
                </a:cubicBezTo>
                <a:cubicBezTo>
                  <a:pt x="0" y="815907"/>
                  <a:pt x="93544" y="427475"/>
                  <a:pt x="260466" y="81056"/>
                </a:cubicBezTo>
                <a:close/>
              </a:path>
            </a:pathLst>
          </a:custGeom>
        </p:spPr>
      </p:pic>
      <p:graphicFrame>
        <p:nvGraphicFramePr>
          <p:cNvPr id="5" name="Espaço Reservado para Conteúdo 4" descr="gráfico do SmartArt">
            <a:extLst>
              <a:ext uri="{FF2B5EF4-FFF2-40B4-BE49-F238E27FC236}">
                <a16:creationId xmlns:a16="http://schemas.microsoft.com/office/drawing/2014/main" id="{C983627E-F26C-354F-BF0A-ECCD7E968A2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72824454"/>
              </p:ext>
            </p:extLst>
          </p:nvPr>
        </p:nvGraphicFramePr>
        <p:xfrm>
          <a:off x="514351" y="2463801"/>
          <a:ext cx="5514335" cy="27368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29986893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7FE63D37-BF24-C287-AC84-8F9DE070D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Operadores aritméticos: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A6832435-AED9-1F70-0A27-2EC7A9ACA2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7251" y="1287263"/>
            <a:ext cx="8451542" cy="21417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pt-BR" sz="2800" dirty="0"/>
              <a:t>+ 	Adição</a:t>
            </a:r>
          </a:p>
          <a:p>
            <a:pPr marL="0" indent="0">
              <a:buNone/>
            </a:pPr>
            <a:r>
              <a:rPr lang="pt-BR" sz="2800" dirty="0"/>
              <a:t>-	Subtração </a:t>
            </a:r>
          </a:p>
          <a:p>
            <a:pPr marL="0" indent="0">
              <a:buNone/>
            </a:pPr>
            <a:r>
              <a:rPr lang="pt-BR" sz="2800" dirty="0"/>
              <a:t>*	Multiplicação </a:t>
            </a:r>
          </a:p>
          <a:p>
            <a:pPr marL="0" indent="0">
              <a:buNone/>
            </a:pPr>
            <a:r>
              <a:rPr lang="pt-BR" sz="2800" dirty="0"/>
              <a:t>/	Divisão </a:t>
            </a:r>
          </a:p>
          <a:p>
            <a:endParaRPr lang="pt-BR" sz="2000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95AA6D65-D75A-8043-7CD7-027E3C6E02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" y="3752850"/>
            <a:ext cx="6166861" cy="2430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8355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pontos de luz">
            <a:extLst>
              <a:ext uri="{FF2B5EF4-FFF2-40B4-BE49-F238E27FC236}">
                <a16:creationId xmlns:a16="http://schemas.microsoft.com/office/drawing/2014/main" id="{20A520D0-11CF-4639-8537-F56A8A2FDCF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" y="857257"/>
            <a:ext cx="9143985" cy="514349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D44BCB7C-A6FC-4118-9027-468ECFDE64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algn="ctr" rtl="0"/>
            <a:r>
              <a:rPr lang="pt-BR" i="1" dirty="0"/>
              <a:t>Iniciando o primeiro código</a:t>
            </a:r>
            <a:r>
              <a:rPr lang="pt-BR" dirty="0"/>
              <a:t>: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D9276F4D-095F-CD59-E6DF-620D3A6211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3991" y="3240543"/>
            <a:ext cx="7316017" cy="3427272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23492FB2-C63E-0237-BB62-7825B348C29D}"/>
              </a:ext>
            </a:extLst>
          </p:cNvPr>
          <p:cNvSpPr txBox="1"/>
          <p:nvPr/>
        </p:nvSpPr>
        <p:spPr>
          <a:xfrm>
            <a:off x="913991" y="1387402"/>
            <a:ext cx="7316017" cy="17338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rtl="0" eaLnBrk="1" latinLnBrk="0" hangingPunct="1">
              <a:spcBef>
                <a:spcPts val="0"/>
              </a:spcBef>
              <a:spcAft>
                <a:spcPts val="750"/>
              </a:spcAft>
              <a:buFont typeface="Arial" panose="020B0604020202020204" pitchFamily="34" charset="0"/>
              <a:buChar char="•"/>
            </a:pPr>
            <a:r>
              <a:rPr lang="pt-BR" sz="1600" cap="all" dirty="0"/>
              <a:t>Abra o visual </a:t>
            </a:r>
            <a:r>
              <a:rPr lang="pt-BR" sz="1600" cap="all" dirty="0" err="1"/>
              <a:t>studio</a:t>
            </a:r>
            <a:r>
              <a:rPr lang="pt-BR" sz="1600" cap="all" dirty="0"/>
              <a:t> 2022</a:t>
            </a:r>
          </a:p>
          <a:p>
            <a:pPr marL="285750" indent="-285750" rtl="0" eaLnBrk="1" latinLnBrk="0" hangingPunct="1">
              <a:spcBef>
                <a:spcPts val="0"/>
              </a:spcBef>
              <a:spcAft>
                <a:spcPts val="750"/>
              </a:spcAft>
              <a:buFont typeface="Arial" panose="020B0604020202020204" pitchFamily="34" charset="0"/>
              <a:buChar char="•"/>
            </a:pPr>
            <a:r>
              <a:rPr lang="pt-BR" sz="1600" cap="all" dirty="0"/>
              <a:t>Clique em </a:t>
            </a:r>
            <a:r>
              <a:rPr lang="pt-BR" sz="1600" cap="all" dirty="0" err="1"/>
              <a:t>create</a:t>
            </a:r>
            <a:r>
              <a:rPr lang="pt-BR" sz="1600" cap="all" dirty="0"/>
              <a:t> a new Project</a:t>
            </a:r>
          </a:p>
          <a:p>
            <a:pPr marL="285750" indent="-285750" rtl="0" eaLnBrk="1" latinLnBrk="0" hangingPunct="1">
              <a:spcBef>
                <a:spcPts val="0"/>
              </a:spcBef>
              <a:spcAft>
                <a:spcPts val="750"/>
              </a:spcAft>
              <a:buFont typeface="Arial" panose="020B0604020202020204" pitchFamily="34" charset="0"/>
              <a:buChar char="•"/>
            </a:pPr>
            <a:r>
              <a:rPr lang="pt-BR" sz="1600" cap="all" dirty="0"/>
              <a:t>Escolha o tipo console app</a:t>
            </a:r>
          </a:p>
          <a:p>
            <a:pPr marL="285750" indent="-285750" rtl="0" eaLnBrk="1" latinLnBrk="0" hangingPunct="1">
              <a:spcBef>
                <a:spcPts val="0"/>
              </a:spcBef>
              <a:spcAft>
                <a:spcPts val="750"/>
              </a:spcAft>
              <a:buFont typeface="Arial" panose="020B0604020202020204" pitchFamily="34" charset="0"/>
              <a:buChar char="•"/>
            </a:pPr>
            <a:r>
              <a:rPr lang="pt-BR" sz="1600" cap="all" dirty="0"/>
              <a:t>Escolha o nome do projeto e clique em </a:t>
            </a:r>
            <a:r>
              <a:rPr lang="pt-BR" sz="1600" cap="all" dirty="0" err="1"/>
              <a:t>next</a:t>
            </a:r>
            <a:endParaRPr lang="pt-BR" sz="1600" cap="all" dirty="0"/>
          </a:p>
          <a:p>
            <a:pPr marL="285750" indent="-285750" rtl="0" eaLnBrk="1" latinLnBrk="0" hangingPunct="1">
              <a:spcBef>
                <a:spcPts val="0"/>
              </a:spcBef>
              <a:spcAft>
                <a:spcPts val="750"/>
              </a:spcAft>
              <a:buFont typeface="Arial" panose="020B0604020202020204" pitchFamily="34" charset="0"/>
              <a:buChar char="•"/>
            </a:pPr>
            <a:r>
              <a:rPr lang="pt-BR" sz="1600" cap="all" dirty="0">
                <a:effectLst/>
              </a:rPr>
              <a:t>clique em </a:t>
            </a:r>
            <a:r>
              <a:rPr lang="pt-BR" sz="1600" cap="all" dirty="0" err="1">
                <a:effectLst/>
              </a:rPr>
              <a:t>create</a:t>
            </a:r>
            <a:endParaRPr lang="pt-BR" sz="16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9399308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99F444-FCBD-B140-9C05-E443FA080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188" y="833837"/>
            <a:ext cx="4607567" cy="1092200"/>
          </a:xfrm>
        </p:spPr>
        <p:txBody>
          <a:bodyPr rtlCol="0">
            <a:normAutofit/>
          </a:bodyPr>
          <a:lstStyle/>
          <a:p>
            <a:pPr rtl="0"/>
            <a:r>
              <a:rPr lang="pt-BR" dirty="0"/>
              <a:t>O que é o c#?</a:t>
            </a:r>
          </a:p>
        </p:txBody>
      </p:sp>
      <p:pic>
        <p:nvPicPr>
          <p:cNvPr id="4" name="Imagem 3" descr="satélite no céu noturno">
            <a:extLst>
              <a:ext uri="{FF2B5EF4-FFF2-40B4-BE49-F238E27FC236}">
                <a16:creationId xmlns:a16="http://schemas.microsoft.com/office/drawing/2014/main" id="{D4F2268B-BB87-42FB-B84F-C145C01B497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611" r="16027" b="1"/>
          <a:stretch/>
        </p:blipFill>
        <p:spPr>
          <a:xfrm>
            <a:off x="6666100" y="3965435"/>
            <a:ext cx="2477225" cy="2037974"/>
          </a:xfrm>
          <a:custGeom>
            <a:avLst/>
            <a:gdLst>
              <a:gd name="connsiteX0" fmla="*/ 1663658 w 3039855"/>
              <a:gd name="connsiteY0" fmla="*/ 0 h 2500842"/>
              <a:gd name="connsiteX1" fmla="*/ 2947417 w 3039855"/>
              <a:gd name="connsiteY1" fmla="*/ 605417 h 2500842"/>
              <a:gd name="connsiteX2" fmla="*/ 3039855 w 3039855"/>
              <a:gd name="connsiteY2" fmla="*/ 729032 h 2500842"/>
              <a:gd name="connsiteX3" fmla="*/ 3039855 w 3039855"/>
              <a:gd name="connsiteY3" fmla="*/ 2500842 h 2500842"/>
              <a:gd name="connsiteX4" fmla="*/ 226952 w 3039855"/>
              <a:gd name="connsiteY4" fmla="*/ 2500842 h 2500842"/>
              <a:gd name="connsiteX5" fmla="*/ 155401 w 3039855"/>
              <a:gd name="connsiteY5" fmla="*/ 2366679 h 2500842"/>
              <a:gd name="connsiteX6" fmla="*/ 0 w 3039855"/>
              <a:gd name="connsiteY6" fmla="*/ 1663658 h 2500842"/>
              <a:gd name="connsiteX7" fmla="*/ 1663658 w 3039855"/>
              <a:gd name="connsiteY7" fmla="*/ 0 h 2500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39855" h="2500842">
                <a:moveTo>
                  <a:pt x="1663658" y="0"/>
                </a:moveTo>
                <a:cubicBezTo>
                  <a:pt x="2180490" y="0"/>
                  <a:pt x="2642278" y="235674"/>
                  <a:pt x="2947417" y="605417"/>
                </a:cubicBezTo>
                <a:lnTo>
                  <a:pt x="3039855" y="729032"/>
                </a:lnTo>
                <a:lnTo>
                  <a:pt x="3039855" y="2500842"/>
                </a:lnTo>
                <a:lnTo>
                  <a:pt x="226952" y="2500842"/>
                </a:lnTo>
                <a:lnTo>
                  <a:pt x="155401" y="2366679"/>
                </a:lnTo>
                <a:cubicBezTo>
                  <a:pt x="55691" y="2153127"/>
                  <a:pt x="0" y="1914896"/>
                  <a:pt x="0" y="1663658"/>
                </a:cubicBezTo>
                <a:cubicBezTo>
                  <a:pt x="0" y="744845"/>
                  <a:pt x="744845" y="0"/>
                  <a:pt x="1663658" y="0"/>
                </a:cubicBezTo>
                <a:close/>
              </a:path>
            </a:pathLst>
          </a:custGeom>
        </p:spPr>
      </p:pic>
      <p:grpSp>
        <p:nvGrpSpPr>
          <p:cNvPr id="179" name="Grupo 178">
            <a:extLst>
              <a:ext uri="{FF2B5EF4-FFF2-40B4-BE49-F238E27FC236}">
                <a16:creationId xmlns:a16="http://schemas.microsoft.com/office/drawing/2014/main" id="{CFEF753B-CA1B-4178-80F5-095B7FEA21C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21267604">
            <a:off x="6424201" y="3786447"/>
            <a:ext cx="2729951" cy="2372467"/>
            <a:chOff x="5281603" y="104899"/>
            <a:chExt cx="6910397" cy="6005491"/>
          </a:xfrm>
        </p:grpSpPr>
        <p:sp>
          <p:nvSpPr>
            <p:cNvPr id="180" name="Forma Livre 98">
              <a:extLst>
                <a:ext uri="{FF2B5EF4-FFF2-40B4-BE49-F238E27FC236}">
                  <a16:creationId xmlns:a16="http://schemas.microsoft.com/office/drawing/2014/main" id="{86C68ECC-F0A0-411E-A303-6DC0707A366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sz="1350" dirty="0"/>
            </a:p>
          </p:txBody>
        </p:sp>
        <p:grpSp>
          <p:nvGrpSpPr>
            <p:cNvPr id="181" name="Grupo 180">
              <a:extLst>
                <a:ext uri="{FF2B5EF4-FFF2-40B4-BE49-F238E27FC236}">
                  <a16:creationId xmlns:a16="http://schemas.microsoft.com/office/drawing/2014/main" id="{6A21E140-4ECB-4C42-BDC7-F4351513DA9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182" name="Conector Reto 181">
                <a:extLst>
                  <a:ext uri="{FF2B5EF4-FFF2-40B4-BE49-F238E27FC236}">
                    <a16:creationId xmlns:a16="http://schemas.microsoft.com/office/drawing/2014/main" id="{2940CFC5-AC4C-4746-A3B9-3DD434FF6DE6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Conector Reto 182">
                <a:extLst>
                  <a:ext uri="{FF2B5EF4-FFF2-40B4-BE49-F238E27FC236}">
                    <a16:creationId xmlns:a16="http://schemas.microsoft.com/office/drawing/2014/main" id="{6EC95677-9C92-4D0D-91D4-E07380F2502B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Conector Reto 183">
                <a:extLst>
                  <a:ext uri="{FF2B5EF4-FFF2-40B4-BE49-F238E27FC236}">
                    <a16:creationId xmlns:a16="http://schemas.microsoft.com/office/drawing/2014/main" id="{097602B2-71E1-4395-9C47-DE48B712AE8C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Conector Reto 184">
                <a:extLst>
                  <a:ext uri="{FF2B5EF4-FFF2-40B4-BE49-F238E27FC236}">
                    <a16:creationId xmlns:a16="http://schemas.microsoft.com/office/drawing/2014/main" id="{7FC50570-F1A9-4DB3-A64D-3A21A588820A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Conector Reto 185">
                <a:extLst>
                  <a:ext uri="{FF2B5EF4-FFF2-40B4-BE49-F238E27FC236}">
                    <a16:creationId xmlns:a16="http://schemas.microsoft.com/office/drawing/2014/main" id="{88E4F209-3FDA-4C17-A86D-59990132FF4D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Conector Reto 186">
                <a:extLst>
                  <a:ext uri="{FF2B5EF4-FFF2-40B4-BE49-F238E27FC236}">
                    <a16:creationId xmlns:a16="http://schemas.microsoft.com/office/drawing/2014/main" id="{9950C402-F8DC-4C99-90A8-CD67BDEC6CB4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Conector Reto 187">
                <a:extLst>
                  <a:ext uri="{FF2B5EF4-FFF2-40B4-BE49-F238E27FC236}">
                    <a16:creationId xmlns:a16="http://schemas.microsoft.com/office/drawing/2014/main" id="{76483FEF-FBDD-456C-AD52-B6D166FB1C09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Conector Reto 188">
                <a:extLst>
                  <a:ext uri="{FF2B5EF4-FFF2-40B4-BE49-F238E27FC236}">
                    <a16:creationId xmlns:a16="http://schemas.microsoft.com/office/drawing/2014/main" id="{DA316CA5-D470-4E6D-A6E8-D35DB7725D2E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Conector Reto 189">
                <a:extLst>
                  <a:ext uri="{FF2B5EF4-FFF2-40B4-BE49-F238E27FC236}">
                    <a16:creationId xmlns:a16="http://schemas.microsoft.com/office/drawing/2014/main" id="{8BFA4937-71AA-4400-8DCD-20E5DF050171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Conector Reto 190">
                <a:extLst>
                  <a:ext uri="{FF2B5EF4-FFF2-40B4-BE49-F238E27FC236}">
                    <a16:creationId xmlns:a16="http://schemas.microsoft.com/office/drawing/2014/main" id="{768FA0D4-7119-47B3-8329-0978770774F5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Conector Reto 191">
                <a:extLst>
                  <a:ext uri="{FF2B5EF4-FFF2-40B4-BE49-F238E27FC236}">
                    <a16:creationId xmlns:a16="http://schemas.microsoft.com/office/drawing/2014/main" id="{62C433AC-8114-47CC-9467-FCB5FE9807B3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Conector Reto 192">
                <a:extLst>
                  <a:ext uri="{FF2B5EF4-FFF2-40B4-BE49-F238E27FC236}">
                    <a16:creationId xmlns:a16="http://schemas.microsoft.com/office/drawing/2014/main" id="{BF9CB489-BA36-4004-A019-75FBA23CCB95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Conector Reto 193">
                <a:extLst>
                  <a:ext uri="{FF2B5EF4-FFF2-40B4-BE49-F238E27FC236}">
                    <a16:creationId xmlns:a16="http://schemas.microsoft.com/office/drawing/2014/main" id="{B4C060E4-E790-4A31-B683-EA834FCF4E26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Conector Reto 194">
                <a:extLst>
                  <a:ext uri="{FF2B5EF4-FFF2-40B4-BE49-F238E27FC236}">
                    <a16:creationId xmlns:a16="http://schemas.microsoft.com/office/drawing/2014/main" id="{13F00D2A-400F-4678-BB33-16B61650F478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Conector Reto 195">
                <a:extLst>
                  <a:ext uri="{FF2B5EF4-FFF2-40B4-BE49-F238E27FC236}">
                    <a16:creationId xmlns:a16="http://schemas.microsoft.com/office/drawing/2014/main" id="{46AABFD4-3727-4DF4-933A-C0A090248A80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Conector Reto 196">
                <a:extLst>
                  <a:ext uri="{FF2B5EF4-FFF2-40B4-BE49-F238E27FC236}">
                    <a16:creationId xmlns:a16="http://schemas.microsoft.com/office/drawing/2014/main" id="{6CC40A87-D067-41BF-B368-A197EC0D9DF0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Conector Reto 197">
                <a:extLst>
                  <a:ext uri="{FF2B5EF4-FFF2-40B4-BE49-F238E27FC236}">
                    <a16:creationId xmlns:a16="http://schemas.microsoft.com/office/drawing/2014/main" id="{E116F92B-7098-4139-AC77-75B4CE3323F8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Conector Reto 198">
                <a:extLst>
                  <a:ext uri="{FF2B5EF4-FFF2-40B4-BE49-F238E27FC236}">
                    <a16:creationId xmlns:a16="http://schemas.microsoft.com/office/drawing/2014/main" id="{CFDF485C-38E7-4C0D-A2A7-3F1DE3B918A5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Conector Reto 199">
                <a:extLst>
                  <a:ext uri="{FF2B5EF4-FFF2-40B4-BE49-F238E27FC236}">
                    <a16:creationId xmlns:a16="http://schemas.microsoft.com/office/drawing/2014/main" id="{BF6DBD12-21A0-4F07-953F-D3B3486C1510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Conector Reto 200">
                <a:extLst>
                  <a:ext uri="{FF2B5EF4-FFF2-40B4-BE49-F238E27FC236}">
                    <a16:creationId xmlns:a16="http://schemas.microsoft.com/office/drawing/2014/main" id="{554F4E42-5B16-41F4-8FF4-2EB134C1FE1D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Conector Reto 201">
                <a:extLst>
                  <a:ext uri="{FF2B5EF4-FFF2-40B4-BE49-F238E27FC236}">
                    <a16:creationId xmlns:a16="http://schemas.microsoft.com/office/drawing/2014/main" id="{6F4CC20F-EBF6-4AFE-9A4F-68ACC7513B4E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Conector Reto 202">
                <a:extLst>
                  <a:ext uri="{FF2B5EF4-FFF2-40B4-BE49-F238E27FC236}">
                    <a16:creationId xmlns:a16="http://schemas.microsoft.com/office/drawing/2014/main" id="{FA745DE2-9816-4D5B-BB41-BE1874612FFF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Conector Reto 203">
                <a:extLst>
                  <a:ext uri="{FF2B5EF4-FFF2-40B4-BE49-F238E27FC236}">
                    <a16:creationId xmlns:a16="http://schemas.microsoft.com/office/drawing/2014/main" id="{D5B5D721-5554-457C-BE2F-BCA2505CADF6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Conector Reto 204">
                <a:extLst>
                  <a:ext uri="{FF2B5EF4-FFF2-40B4-BE49-F238E27FC236}">
                    <a16:creationId xmlns:a16="http://schemas.microsoft.com/office/drawing/2014/main" id="{BAFF390C-48FB-4FA5-998E-6DDDF9D2B415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Conector Reto 205">
                <a:extLst>
                  <a:ext uri="{FF2B5EF4-FFF2-40B4-BE49-F238E27FC236}">
                    <a16:creationId xmlns:a16="http://schemas.microsoft.com/office/drawing/2014/main" id="{F4B2E647-1CF4-4AF8-9AF5-8EAB6D6E888E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Conector Reto 206">
                <a:extLst>
                  <a:ext uri="{FF2B5EF4-FFF2-40B4-BE49-F238E27FC236}">
                    <a16:creationId xmlns:a16="http://schemas.microsoft.com/office/drawing/2014/main" id="{46DA8C50-AA32-47D8-8DCB-DE9624E60EF3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Conector Reto 207">
                <a:extLst>
                  <a:ext uri="{FF2B5EF4-FFF2-40B4-BE49-F238E27FC236}">
                    <a16:creationId xmlns:a16="http://schemas.microsoft.com/office/drawing/2014/main" id="{51ED6412-8EBC-4680-B7D2-65A4F73BBBD2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Conector Reto 208">
                <a:extLst>
                  <a:ext uri="{FF2B5EF4-FFF2-40B4-BE49-F238E27FC236}">
                    <a16:creationId xmlns:a16="http://schemas.microsoft.com/office/drawing/2014/main" id="{2983F033-A214-4959-956E-4B50B7AC660C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Conector Reto 209">
                <a:extLst>
                  <a:ext uri="{FF2B5EF4-FFF2-40B4-BE49-F238E27FC236}">
                    <a16:creationId xmlns:a16="http://schemas.microsoft.com/office/drawing/2014/main" id="{A77F30C3-5A8C-4BEB-95C1-A7B9C0961F3C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Conector Reto 210">
                <a:extLst>
                  <a:ext uri="{FF2B5EF4-FFF2-40B4-BE49-F238E27FC236}">
                    <a16:creationId xmlns:a16="http://schemas.microsoft.com/office/drawing/2014/main" id="{99A432F5-9A86-437C-8108-7945FA72EC46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Conector Reto 211">
                <a:extLst>
                  <a:ext uri="{FF2B5EF4-FFF2-40B4-BE49-F238E27FC236}">
                    <a16:creationId xmlns:a16="http://schemas.microsoft.com/office/drawing/2014/main" id="{4F8B1465-BA18-4D1C-ADED-D4BAA7638AA4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Conector Reto 212">
                <a:extLst>
                  <a:ext uri="{FF2B5EF4-FFF2-40B4-BE49-F238E27FC236}">
                    <a16:creationId xmlns:a16="http://schemas.microsoft.com/office/drawing/2014/main" id="{45DD7842-E27E-4461-B9C8-63AD2F0C44F3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Conector Reto 213">
                <a:extLst>
                  <a:ext uri="{FF2B5EF4-FFF2-40B4-BE49-F238E27FC236}">
                    <a16:creationId xmlns:a16="http://schemas.microsoft.com/office/drawing/2014/main" id="{3C45934F-49A5-4EDB-A9A3-5540D74AB1AB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Conector Reto 214">
                <a:extLst>
                  <a:ext uri="{FF2B5EF4-FFF2-40B4-BE49-F238E27FC236}">
                    <a16:creationId xmlns:a16="http://schemas.microsoft.com/office/drawing/2014/main" id="{EEF9B0E3-0DC0-4D03-A02B-8F62D905F4F5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Conector Reto 215">
                <a:extLst>
                  <a:ext uri="{FF2B5EF4-FFF2-40B4-BE49-F238E27FC236}">
                    <a16:creationId xmlns:a16="http://schemas.microsoft.com/office/drawing/2014/main" id="{2B1998C4-BF81-4332-A399-AD43467F677F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Conector Reto 216">
                <a:extLst>
                  <a:ext uri="{FF2B5EF4-FFF2-40B4-BE49-F238E27FC236}">
                    <a16:creationId xmlns:a16="http://schemas.microsoft.com/office/drawing/2014/main" id="{44CFAF52-7684-46F2-8DFD-70A7F36DB0E6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Conector Reto 217">
                <a:extLst>
                  <a:ext uri="{FF2B5EF4-FFF2-40B4-BE49-F238E27FC236}">
                    <a16:creationId xmlns:a16="http://schemas.microsoft.com/office/drawing/2014/main" id="{93EFB5D1-BDF7-40B6-BBEA-D489CE79F154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Conector Reto 218">
                <a:extLst>
                  <a:ext uri="{FF2B5EF4-FFF2-40B4-BE49-F238E27FC236}">
                    <a16:creationId xmlns:a16="http://schemas.microsoft.com/office/drawing/2014/main" id="{B5A98777-A259-461F-A9B2-21DFC45C179E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Conector Reto 219">
                <a:extLst>
                  <a:ext uri="{FF2B5EF4-FFF2-40B4-BE49-F238E27FC236}">
                    <a16:creationId xmlns:a16="http://schemas.microsoft.com/office/drawing/2014/main" id="{0F795195-D966-482A-8D47-6265C00F6D00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Conector Reto 220">
                <a:extLst>
                  <a:ext uri="{FF2B5EF4-FFF2-40B4-BE49-F238E27FC236}">
                    <a16:creationId xmlns:a16="http://schemas.microsoft.com/office/drawing/2014/main" id="{6E881E12-FFE1-441E-B36B-804289472BA7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Conector Reto 221">
                <a:extLst>
                  <a:ext uri="{FF2B5EF4-FFF2-40B4-BE49-F238E27FC236}">
                    <a16:creationId xmlns:a16="http://schemas.microsoft.com/office/drawing/2014/main" id="{61DBEB97-C3B3-4646-9760-227E20B15557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Conector Reto 222">
                <a:extLst>
                  <a:ext uri="{FF2B5EF4-FFF2-40B4-BE49-F238E27FC236}">
                    <a16:creationId xmlns:a16="http://schemas.microsoft.com/office/drawing/2014/main" id="{0BA17FBA-A611-4CA2-9CDC-E073B889C4CA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Conector Reto 223">
                <a:extLst>
                  <a:ext uri="{FF2B5EF4-FFF2-40B4-BE49-F238E27FC236}">
                    <a16:creationId xmlns:a16="http://schemas.microsoft.com/office/drawing/2014/main" id="{1B66F6D2-50DA-4E7A-8583-E9159CD9622E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Conector Reto 224">
                <a:extLst>
                  <a:ext uri="{FF2B5EF4-FFF2-40B4-BE49-F238E27FC236}">
                    <a16:creationId xmlns:a16="http://schemas.microsoft.com/office/drawing/2014/main" id="{DD181CC7-8652-404A-B5C7-58004FD15F30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Conector Reto 225">
                <a:extLst>
                  <a:ext uri="{FF2B5EF4-FFF2-40B4-BE49-F238E27FC236}">
                    <a16:creationId xmlns:a16="http://schemas.microsoft.com/office/drawing/2014/main" id="{75706D69-47CD-47E3-83C9-EDB4EAF58C8A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Conector Reto 226">
                <a:extLst>
                  <a:ext uri="{FF2B5EF4-FFF2-40B4-BE49-F238E27FC236}">
                    <a16:creationId xmlns:a16="http://schemas.microsoft.com/office/drawing/2014/main" id="{2ADC21AA-CD21-436C-A9D7-DC4167E50082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Conector Reto 227">
                <a:extLst>
                  <a:ext uri="{FF2B5EF4-FFF2-40B4-BE49-F238E27FC236}">
                    <a16:creationId xmlns:a16="http://schemas.microsoft.com/office/drawing/2014/main" id="{4702CCCC-772F-4AF1-8201-73C25371105B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Conector Reto 228">
                <a:extLst>
                  <a:ext uri="{FF2B5EF4-FFF2-40B4-BE49-F238E27FC236}">
                    <a16:creationId xmlns:a16="http://schemas.microsoft.com/office/drawing/2014/main" id="{62AAD2B7-288B-42CF-804B-E33B84D747A6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Conector Reto 229">
                <a:extLst>
                  <a:ext uri="{FF2B5EF4-FFF2-40B4-BE49-F238E27FC236}">
                    <a16:creationId xmlns:a16="http://schemas.microsoft.com/office/drawing/2014/main" id="{D51CCD7B-95EB-4EE4-BAED-4308C80BF36E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Conector Reto 230">
                <a:extLst>
                  <a:ext uri="{FF2B5EF4-FFF2-40B4-BE49-F238E27FC236}">
                    <a16:creationId xmlns:a16="http://schemas.microsoft.com/office/drawing/2014/main" id="{F92C4B5C-D0FB-4C0A-B5FA-2C7DDF7625CE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Conector Reto 231">
                <a:extLst>
                  <a:ext uri="{FF2B5EF4-FFF2-40B4-BE49-F238E27FC236}">
                    <a16:creationId xmlns:a16="http://schemas.microsoft.com/office/drawing/2014/main" id="{64D2931E-A280-496D-99C1-5C2A820CB4D8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Conector Reto 232">
                <a:extLst>
                  <a:ext uri="{FF2B5EF4-FFF2-40B4-BE49-F238E27FC236}">
                    <a16:creationId xmlns:a16="http://schemas.microsoft.com/office/drawing/2014/main" id="{ED33CBE3-55B1-43CF-96B9-2E994EBCEA31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Conector Reto 233">
                <a:extLst>
                  <a:ext uri="{FF2B5EF4-FFF2-40B4-BE49-F238E27FC236}">
                    <a16:creationId xmlns:a16="http://schemas.microsoft.com/office/drawing/2014/main" id="{16C6D563-A48C-4E6B-AE46-2CCE38A66019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Conector Reto 234">
                <a:extLst>
                  <a:ext uri="{FF2B5EF4-FFF2-40B4-BE49-F238E27FC236}">
                    <a16:creationId xmlns:a16="http://schemas.microsoft.com/office/drawing/2014/main" id="{AD0ABECB-C92E-4F76-89A6-1334939CDF83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Conector Reto 235">
                <a:extLst>
                  <a:ext uri="{FF2B5EF4-FFF2-40B4-BE49-F238E27FC236}">
                    <a16:creationId xmlns:a16="http://schemas.microsoft.com/office/drawing/2014/main" id="{8C258514-FFA8-4DE3-9B25-D55705AC3BDA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Conector Reto 236">
                <a:extLst>
                  <a:ext uri="{FF2B5EF4-FFF2-40B4-BE49-F238E27FC236}">
                    <a16:creationId xmlns:a16="http://schemas.microsoft.com/office/drawing/2014/main" id="{C2B9E312-EEBF-4783-B25E-D7DD0D6E7120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Conector Reto 237">
                <a:extLst>
                  <a:ext uri="{FF2B5EF4-FFF2-40B4-BE49-F238E27FC236}">
                    <a16:creationId xmlns:a16="http://schemas.microsoft.com/office/drawing/2014/main" id="{7CB21139-A4D5-4D0F-9AD0-868FFC4240F0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Conector Reto 238">
                <a:extLst>
                  <a:ext uri="{FF2B5EF4-FFF2-40B4-BE49-F238E27FC236}">
                    <a16:creationId xmlns:a16="http://schemas.microsoft.com/office/drawing/2014/main" id="{E72FF9AC-BC86-42FD-8DF7-72429C958CA8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Conector Reto 239">
                <a:extLst>
                  <a:ext uri="{FF2B5EF4-FFF2-40B4-BE49-F238E27FC236}">
                    <a16:creationId xmlns:a16="http://schemas.microsoft.com/office/drawing/2014/main" id="{23D09EAB-27F8-4FAC-91C2-4942ABA74085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Conector Reto 240">
                <a:extLst>
                  <a:ext uri="{FF2B5EF4-FFF2-40B4-BE49-F238E27FC236}">
                    <a16:creationId xmlns:a16="http://schemas.microsoft.com/office/drawing/2014/main" id="{10D82CB2-C309-4CCD-9FB1-EF8F4407ECC9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Conector Reto 241">
                <a:extLst>
                  <a:ext uri="{FF2B5EF4-FFF2-40B4-BE49-F238E27FC236}">
                    <a16:creationId xmlns:a16="http://schemas.microsoft.com/office/drawing/2014/main" id="{3625D6FE-BC58-4E33-B4E9-282D5CB75E05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Conector Reto 242">
                <a:extLst>
                  <a:ext uri="{FF2B5EF4-FFF2-40B4-BE49-F238E27FC236}">
                    <a16:creationId xmlns:a16="http://schemas.microsoft.com/office/drawing/2014/main" id="{2158CF66-DCD3-4627-9675-61B42A303719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Conector Reto 243">
                <a:extLst>
                  <a:ext uri="{FF2B5EF4-FFF2-40B4-BE49-F238E27FC236}">
                    <a16:creationId xmlns:a16="http://schemas.microsoft.com/office/drawing/2014/main" id="{44ED85B9-D0C1-4222-B4BC-E81876EC3883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Conector Reto 244">
                <a:extLst>
                  <a:ext uri="{FF2B5EF4-FFF2-40B4-BE49-F238E27FC236}">
                    <a16:creationId xmlns:a16="http://schemas.microsoft.com/office/drawing/2014/main" id="{1299F075-06C0-46B8-A3F7-1D7E8D6001DB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Conector Reto 245">
                <a:extLst>
                  <a:ext uri="{FF2B5EF4-FFF2-40B4-BE49-F238E27FC236}">
                    <a16:creationId xmlns:a16="http://schemas.microsoft.com/office/drawing/2014/main" id="{AEA87578-2C04-4651-A5BF-81D06050C9F3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Conector Reto 246">
                <a:extLst>
                  <a:ext uri="{FF2B5EF4-FFF2-40B4-BE49-F238E27FC236}">
                    <a16:creationId xmlns:a16="http://schemas.microsoft.com/office/drawing/2014/main" id="{12A8551E-D8EB-40F2-AD25-87484A17D2F1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Conector Reto 247">
                <a:extLst>
                  <a:ext uri="{FF2B5EF4-FFF2-40B4-BE49-F238E27FC236}">
                    <a16:creationId xmlns:a16="http://schemas.microsoft.com/office/drawing/2014/main" id="{AC1E0E32-3B75-404A-9165-573378250855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Conector Reto 248">
                <a:extLst>
                  <a:ext uri="{FF2B5EF4-FFF2-40B4-BE49-F238E27FC236}">
                    <a16:creationId xmlns:a16="http://schemas.microsoft.com/office/drawing/2014/main" id="{4A410333-16BA-443A-B24F-418ED7753666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Conector Reto 249">
                <a:extLst>
                  <a:ext uri="{FF2B5EF4-FFF2-40B4-BE49-F238E27FC236}">
                    <a16:creationId xmlns:a16="http://schemas.microsoft.com/office/drawing/2014/main" id="{271589D1-7914-4EA7-B6B4-C1E7EA5FE674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Conector Reto 250">
                <a:extLst>
                  <a:ext uri="{FF2B5EF4-FFF2-40B4-BE49-F238E27FC236}">
                    <a16:creationId xmlns:a16="http://schemas.microsoft.com/office/drawing/2014/main" id="{E62A5ACA-F5D5-41F3-9549-06DB799C4D17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Conector Reto 251">
                <a:extLst>
                  <a:ext uri="{FF2B5EF4-FFF2-40B4-BE49-F238E27FC236}">
                    <a16:creationId xmlns:a16="http://schemas.microsoft.com/office/drawing/2014/main" id="{EA254CA6-3565-4CD0-8BEB-C94A533C0113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Conector Reto 252">
                <a:extLst>
                  <a:ext uri="{FF2B5EF4-FFF2-40B4-BE49-F238E27FC236}">
                    <a16:creationId xmlns:a16="http://schemas.microsoft.com/office/drawing/2014/main" id="{E62203F9-E5BE-44F8-8D43-31EEF85E9221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Conector Reto 253">
                <a:extLst>
                  <a:ext uri="{FF2B5EF4-FFF2-40B4-BE49-F238E27FC236}">
                    <a16:creationId xmlns:a16="http://schemas.microsoft.com/office/drawing/2014/main" id="{FC43FC58-4722-4D22-88C1-652EB1658511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Conector Reto 254">
                <a:extLst>
                  <a:ext uri="{FF2B5EF4-FFF2-40B4-BE49-F238E27FC236}">
                    <a16:creationId xmlns:a16="http://schemas.microsoft.com/office/drawing/2014/main" id="{D4C87F1C-06F8-43CD-8920-F525A5504B52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Conector Reto 255">
                <a:extLst>
                  <a:ext uri="{FF2B5EF4-FFF2-40B4-BE49-F238E27FC236}">
                    <a16:creationId xmlns:a16="http://schemas.microsoft.com/office/drawing/2014/main" id="{F75BF2BA-0DFF-4812-986E-9F2286A9F464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" name="Conector Reto 256">
                <a:extLst>
                  <a:ext uri="{FF2B5EF4-FFF2-40B4-BE49-F238E27FC236}">
                    <a16:creationId xmlns:a16="http://schemas.microsoft.com/office/drawing/2014/main" id="{7B79CBCB-DE00-4F16-A2FC-E54EF816BA34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Conector Reto 257">
                <a:extLst>
                  <a:ext uri="{FF2B5EF4-FFF2-40B4-BE49-F238E27FC236}">
                    <a16:creationId xmlns:a16="http://schemas.microsoft.com/office/drawing/2014/main" id="{DEA1374B-AC49-4266-965E-1F9CD9E53BC3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Conector Reto 258">
                <a:extLst>
                  <a:ext uri="{FF2B5EF4-FFF2-40B4-BE49-F238E27FC236}">
                    <a16:creationId xmlns:a16="http://schemas.microsoft.com/office/drawing/2014/main" id="{325DE178-9F40-48D5-B0A9-4B0324742253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61" name="Grupo 260">
            <a:extLst>
              <a:ext uri="{FF2B5EF4-FFF2-40B4-BE49-F238E27FC236}">
                <a16:creationId xmlns:a16="http://schemas.microsoft.com/office/drawing/2014/main" id="{29858C9E-401F-4216-8087-A25D1B58814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5392608">
            <a:off x="5548055" y="393108"/>
            <a:ext cx="3686293" cy="3203578"/>
            <a:chOff x="5281603" y="104899"/>
            <a:chExt cx="6910397" cy="6005491"/>
          </a:xfrm>
        </p:grpSpPr>
        <p:sp>
          <p:nvSpPr>
            <p:cNvPr id="262" name="Forma Livre 17">
              <a:extLst>
                <a:ext uri="{FF2B5EF4-FFF2-40B4-BE49-F238E27FC236}">
                  <a16:creationId xmlns:a16="http://schemas.microsoft.com/office/drawing/2014/main" id="{D963FBC5-E6AD-44F8-AF49-6F5B5BF9DB3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sz="1350" dirty="0"/>
            </a:p>
          </p:txBody>
        </p:sp>
        <p:grpSp>
          <p:nvGrpSpPr>
            <p:cNvPr id="263" name="Grupo 262">
              <a:extLst>
                <a:ext uri="{FF2B5EF4-FFF2-40B4-BE49-F238E27FC236}">
                  <a16:creationId xmlns:a16="http://schemas.microsoft.com/office/drawing/2014/main" id="{EF1F68DE-2C0A-4FBF-8033-8DFBB75AE20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264" name="Conector Reto 263">
                <a:extLst>
                  <a:ext uri="{FF2B5EF4-FFF2-40B4-BE49-F238E27FC236}">
                    <a16:creationId xmlns:a16="http://schemas.microsoft.com/office/drawing/2014/main" id="{1C147FEA-3E5D-4830-B91C-78418FE209F4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Conector Reto 264">
                <a:extLst>
                  <a:ext uri="{FF2B5EF4-FFF2-40B4-BE49-F238E27FC236}">
                    <a16:creationId xmlns:a16="http://schemas.microsoft.com/office/drawing/2014/main" id="{C91F075D-8726-4FD6-BE73-EDCD7607303C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6" name="Conector Reto 265">
                <a:extLst>
                  <a:ext uri="{FF2B5EF4-FFF2-40B4-BE49-F238E27FC236}">
                    <a16:creationId xmlns:a16="http://schemas.microsoft.com/office/drawing/2014/main" id="{0BDE3685-352D-4E32-9662-2C6C92E20FAB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" name="Conector Reto 266">
                <a:extLst>
                  <a:ext uri="{FF2B5EF4-FFF2-40B4-BE49-F238E27FC236}">
                    <a16:creationId xmlns:a16="http://schemas.microsoft.com/office/drawing/2014/main" id="{10A2922F-AA86-4B02-80C4-409D71A0AD79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Conector Reto 267">
                <a:extLst>
                  <a:ext uri="{FF2B5EF4-FFF2-40B4-BE49-F238E27FC236}">
                    <a16:creationId xmlns:a16="http://schemas.microsoft.com/office/drawing/2014/main" id="{A23C72B0-E133-40CF-A094-E239AD994B22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Conector Reto 268">
                <a:extLst>
                  <a:ext uri="{FF2B5EF4-FFF2-40B4-BE49-F238E27FC236}">
                    <a16:creationId xmlns:a16="http://schemas.microsoft.com/office/drawing/2014/main" id="{63F2DFC9-23E2-4429-911D-AA55B034054A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Conector Reto 269">
                <a:extLst>
                  <a:ext uri="{FF2B5EF4-FFF2-40B4-BE49-F238E27FC236}">
                    <a16:creationId xmlns:a16="http://schemas.microsoft.com/office/drawing/2014/main" id="{E71590EC-7AA6-47B3-AFF5-6E9A1B8B1C7E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Conector Reto 270">
                <a:extLst>
                  <a:ext uri="{FF2B5EF4-FFF2-40B4-BE49-F238E27FC236}">
                    <a16:creationId xmlns:a16="http://schemas.microsoft.com/office/drawing/2014/main" id="{23C6AC81-5D5E-4224-B222-B731E90F1C73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Conector Reto 271">
                <a:extLst>
                  <a:ext uri="{FF2B5EF4-FFF2-40B4-BE49-F238E27FC236}">
                    <a16:creationId xmlns:a16="http://schemas.microsoft.com/office/drawing/2014/main" id="{164FB43F-3082-49BF-A7C5-72A42773D432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Conector Reto 272">
                <a:extLst>
                  <a:ext uri="{FF2B5EF4-FFF2-40B4-BE49-F238E27FC236}">
                    <a16:creationId xmlns:a16="http://schemas.microsoft.com/office/drawing/2014/main" id="{C9F3EE03-5655-4428-86AC-F579E8F339B2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Conector Reto 273">
                <a:extLst>
                  <a:ext uri="{FF2B5EF4-FFF2-40B4-BE49-F238E27FC236}">
                    <a16:creationId xmlns:a16="http://schemas.microsoft.com/office/drawing/2014/main" id="{EF7335E6-5FFD-4206-9AF0-1791A88C9A02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Conector Reto 274">
                <a:extLst>
                  <a:ext uri="{FF2B5EF4-FFF2-40B4-BE49-F238E27FC236}">
                    <a16:creationId xmlns:a16="http://schemas.microsoft.com/office/drawing/2014/main" id="{CE837EB7-EE63-4B6B-9334-1B8055AD9F30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" name="Conector Reto 275">
                <a:extLst>
                  <a:ext uri="{FF2B5EF4-FFF2-40B4-BE49-F238E27FC236}">
                    <a16:creationId xmlns:a16="http://schemas.microsoft.com/office/drawing/2014/main" id="{4EE8D5FB-B44C-43C8-A4F4-D786090733FA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Conector Reto 276">
                <a:extLst>
                  <a:ext uri="{FF2B5EF4-FFF2-40B4-BE49-F238E27FC236}">
                    <a16:creationId xmlns:a16="http://schemas.microsoft.com/office/drawing/2014/main" id="{8847AA0E-6A2D-41F5-A9B5-3A2F3B87528C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Conector Reto 277">
                <a:extLst>
                  <a:ext uri="{FF2B5EF4-FFF2-40B4-BE49-F238E27FC236}">
                    <a16:creationId xmlns:a16="http://schemas.microsoft.com/office/drawing/2014/main" id="{9E4D651B-C768-4CBE-B971-A3CA38D803F1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Conector Reto 278">
                <a:extLst>
                  <a:ext uri="{FF2B5EF4-FFF2-40B4-BE49-F238E27FC236}">
                    <a16:creationId xmlns:a16="http://schemas.microsoft.com/office/drawing/2014/main" id="{913496D3-4182-4D80-9A16-89DBB7408616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Conector Reto 279">
                <a:extLst>
                  <a:ext uri="{FF2B5EF4-FFF2-40B4-BE49-F238E27FC236}">
                    <a16:creationId xmlns:a16="http://schemas.microsoft.com/office/drawing/2014/main" id="{088D4C91-F0F7-4549-B54A-CC855FD3A788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Conector Reto 280">
                <a:extLst>
                  <a:ext uri="{FF2B5EF4-FFF2-40B4-BE49-F238E27FC236}">
                    <a16:creationId xmlns:a16="http://schemas.microsoft.com/office/drawing/2014/main" id="{84885948-783E-4197-B942-2DDCD542EA66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Conector Reto 281">
                <a:extLst>
                  <a:ext uri="{FF2B5EF4-FFF2-40B4-BE49-F238E27FC236}">
                    <a16:creationId xmlns:a16="http://schemas.microsoft.com/office/drawing/2014/main" id="{2837E330-008B-45A6-98A5-CE7D6FBBE10C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3" name="Conector Reto 282">
                <a:extLst>
                  <a:ext uri="{FF2B5EF4-FFF2-40B4-BE49-F238E27FC236}">
                    <a16:creationId xmlns:a16="http://schemas.microsoft.com/office/drawing/2014/main" id="{DD807602-B947-4984-8017-D89F3B0ADBAF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Conector Reto 283">
                <a:extLst>
                  <a:ext uri="{FF2B5EF4-FFF2-40B4-BE49-F238E27FC236}">
                    <a16:creationId xmlns:a16="http://schemas.microsoft.com/office/drawing/2014/main" id="{57AA37C4-9C24-41F1-98CA-BBD9BE159565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Conector Reto 284">
                <a:extLst>
                  <a:ext uri="{FF2B5EF4-FFF2-40B4-BE49-F238E27FC236}">
                    <a16:creationId xmlns:a16="http://schemas.microsoft.com/office/drawing/2014/main" id="{692CF8CD-056F-4556-939F-1EFF0FECEC15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Conector Reto 285">
                <a:extLst>
                  <a:ext uri="{FF2B5EF4-FFF2-40B4-BE49-F238E27FC236}">
                    <a16:creationId xmlns:a16="http://schemas.microsoft.com/office/drawing/2014/main" id="{A29F3FAC-18B2-4886-9A93-44B7AD01DF6E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Conector Reto 286">
                <a:extLst>
                  <a:ext uri="{FF2B5EF4-FFF2-40B4-BE49-F238E27FC236}">
                    <a16:creationId xmlns:a16="http://schemas.microsoft.com/office/drawing/2014/main" id="{35B536E5-4149-49B5-8119-04FF4A5ACF36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Conector Reto 287">
                <a:extLst>
                  <a:ext uri="{FF2B5EF4-FFF2-40B4-BE49-F238E27FC236}">
                    <a16:creationId xmlns:a16="http://schemas.microsoft.com/office/drawing/2014/main" id="{4A2B8B6A-D5D3-4DAA-AB4B-A1C1086B408E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Conector Reto 288">
                <a:extLst>
                  <a:ext uri="{FF2B5EF4-FFF2-40B4-BE49-F238E27FC236}">
                    <a16:creationId xmlns:a16="http://schemas.microsoft.com/office/drawing/2014/main" id="{F8E4C672-BE9E-4026-992B-B2FE6C13618B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0" name="Conector Reto 289">
                <a:extLst>
                  <a:ext uri="{FF2B5EF4-FFF2-40B4-BE49-F238E27FC236}">
                    <a16:creationId xmlns:a16="http://schemas.microsoft.com/office/drawing/2014/main" id="{AC36DA4E-F1E7-4B68-ADA1-4F132BDCF231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Conector Reto 290">
                <a:extLst>
                  <a:ext uri="{FF2B5EF4-FFF2-40B4-BE49-F238E27FC236}">
                    <a16:creationId xmlns:a16="http://schemas.microsoft.com/office/drawing/2014/main" id="{EB5D2532-6A77-4DE1-8BB0-37AA33FD9F28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Conector Reto 291">
                <a:extLst>
                  <a:ext uri="{FF2B5EF4-FFF2-40B4-BE49-F238E27FC236}">
                    <a16:creationId xmlns:a16="http://schemas.microsoft.com/office/drawing/2014/main" id="{BF234A36-BE57-450D-BDA2-AD70152CF5C5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Conector Reto 292">
                <a:extLst>
                  <a:ext uri="{FF2B5EF4-FFF2-40B4-BE49-F238E27FC236}">
                    <a16:creationId xmlns:a16="http://schemas.microsoft.com/office/drawing/2014/main" id="{D461473E-1290-4BD0-B4DF-3C95DCE0F615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Conector Reto 293">
                <a:extLst>
                  <a:ext uri="{FF2B5EF4-FFF2-40B4-BE49-F238E27FC236}">
                    <a16:creationId xmlns:a16="http://schemas.microsoft.com/office/drawing/2014/main" id="{50325318-A62D-4427-B613-AF5E076E3D3D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Conector Reto 294">
                <a:extLst>
                  <a:ext uri="{FF2B5EF4-FFF2-40B4-BE49-F238E27FC236}">
                    <a16:creationId xmlns:a16="http://schemas.microsoft.com/office/drawing/2014/main" id="{3F928DB9-6B46-43EF-A7CF-C4B9830CA51B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Conector Reto 295">
                <a:extLst>
                  <a:ext uri="{FF2B5EF4-FFF2-40B4-BE49-F238E27FC236}">
                    <a16:creationId xmlns:a16="http://schemas.microsoft.com/office/drawing/2014/main" id="{BA011901-65F6-4D44-BD40-744878B6B2D1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" name="Conector Reto 296">
                <a:extLst>
                  <a:ext uri="{FF2B5EF4-FFF2-40B4-BE49-F238E27FC236}">
                    <a16:creationId xmlns:a16="http://schemas.microsoft.com/office/drawing/2014/main" id="{E838496B-B788-4873-9E1C-9B4442984E61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Conector Reto 297">
                <a:extLst>
                  <a:ext uri="{FF2B5EF4-FFF2-40B4-BE49-F238E27FC236}">
                    <a16:creationId xmlns:a16="http://schemas.microsoft.com/office/drawing/2014/main" id="{A15262F7-23A5-4A6B-BD2C-44CF82ECDEEA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Conector Reto 298">
                <a:extLst>
                  <a:ext uri="{FF2B5EF4-FFF2-40B4-BE49-F238E27FC236}">
                    <a16:creationId xmlns:a16="http://schemas.microsoft.com/office/drawing/2014/main" id="{B5857A42-75EB-4FF2-AF41-2D612A687D34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Conector Reto 299">
                <a:extLst>
                  <a:ext uri="{FF2B5EF4-FFF2-40B4-BE49-F238E27FC236}">
                    <a16:creationId xmlns:a16="http://schemas.microsoft.com/office/drawing/2014/main" id="{3FC449E1-9573-406B-A201-3E897E668A4C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Conector Reto 300">
                <a:extLst>
                  <a:ext uri="{FF2B5EF4-FFF2-40B4-BE49-F238E27FC236}">
                    <a16:creationId xmlns:a16="http://schemas.microsoft.com/office/drawing/2014/main" id="{71001847-954F-46EC-97E7-E38732517B9E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2" name="Conector Reto 301">
                <a:extLst>
                  <a:ext uri="{FF2B5EF4-FFF2-40B4-BE49-F238E27FC236}">
                    <a16:creationId xmlns:a16="http://schemas.microsoft.com/office/drawing/2014/main" id="{F3B040FD-D427-4F90-8CFC-D4295224879A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3" name="Conector Reto 302">
                <a:extLst>
                  <a:ext uri="{FF2B5EF4-FFF2-40B4-BE49-F238E27FC236}">
                    <a16:creationId xmlns:a16="http://schemas.microsoft.com/office/drawing/2014/main" id="{975C627A-78ED-4D2B-9F9E-26BE2C0A7503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4" name="Conector Reto 303">
                <a:extLst>
                  <a:ext uri="{FF2B5EF4-FFF2-40B4-BE49-F238E27FC236}">
                    <a16:creationId xmlns:a16="http://schemas.microsoft.com/office/drawing/2014/main" id="{2523831A-B9F1-40EF-B113-873BEFA66099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5" name="Conector Reto 304">
                <a:extLst>
                  <a:ext uri="{FF2B5EF4-FFF2-40B4-BE49-F238E27FC236}">
                    <a16:creationId xmlns:a16="http://schemas.microsoft.com/office/drawing/2014/main" id="{07483313-610C-403C-811D-EE70A78046D3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6" name="Conector Reto 305">
                <a:extLst>
                  <a:ext uri="{FF2B5EF4-FFF2-40B4-BE49-F238E27FC236}">
                    <a16:creationId xmlns:a16="http://schemas.microsoft.com/office/drawing/2014/main" id="{E1CE5A29-BB15-441C-B3CD-3D3EE2163DA8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" name="Conector Reto 306">
                <a:extLst>
                  <a:ext uri="{FF2B5EF4-FFF2-40B4-BE49-F238E27FC236}">
                    <a16:creationId xmlns:a16="http://schemas.microsoft.com/office/drawing/2014/main" id="{E476D005-3155-4DEF-88DE-068B497DED91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" name="Conector Reto 307">
                <a:extLst>
                  <a:ext uri="{FF2B5EF4-FFF2-40B4-BE49-F238E27FC236}">
                    <a16:creationId xmlns:a16="http://schemas.microsoft.com/office/drawing/2014/main" id="{2628975E-6165-407B-8A45-7F23746BCC6E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Conector Reto 308">
                <a:extLst>
                  <a:ext uri="{FF2B5EF4-FFF2-40B4-BE49-F238E27FC236}">
                    <a16:creationId xmlns:a16="http://schemas.microsoft.com/office/drawing/2014/main" id="{6A69F000-3171-47D5-8EFE-4F201716C071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" name="Conector Reto 309">
                <a:extLst>
                  <a:ext uri="{FF2B5EF4-FFF2-40B4-BE49-F238E27FC236}">
                    <a16:creationId xmlns:a16="http://schemas.microsoft.com/office/drawing/2014/main" id="{60092325-1C07-4FBC-9C9C-42244C9B9DC2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" name="Conector Reto 310">
                <a:extLst>
                  <a:ext uri="{FF2B5EF4-FFF2-40B4-BE49-F238E27FC236}">
                    <a16:creationId xmlns:a16="http://schemas.microsoft.com/office/drawing/2014/main" id="{2A33CB00-75FF-4DFF-9D6A-CEF5EA2E2602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Conector Reto 311">
                <a:extLst>
                  <a:ext uri="{FF2B5EF4-FFF2-40B4-BE49-F238E27FC236}">
                    <a16:creationId xmlns:a16="http://schemas.microsoft.com/office/drawing/2014/main" id="{139B85FF-580E-435C-8523-23A0352695B6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Conector Reto 312">
                <a:extLst>
                  <a:ext uri="{FF2B5EF4-FFF2-40B4-BE49-F238E27FC236}">
                    <a16:creationId xmlns:a16="http://schemas.microsoft.com/office/drawing/2014/main" id="{C53E7419-AF0F-4B69-88BF-853EDC328C5B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" name="Conector Reto 313">
                <a:extLst>
                  <a:ext uri="{FF2B5EF4-FFF2-40B4-BE49-F238E27FC236}">
                    <a16:creationId xmlns:a16="http://schemas.microsoft.com/office/drawing/2014/main" id="{052C8AEF-9C9D-4737-BA0F-DBB3BF0C04C7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" name="Conector Reto 314">
                <a:extLst>
                  <a:ext uri="{FF2B5EF4-FFF2-40B4-BE49-F238E27FC236}">
                    <a16:creationId xmlns:a16="http://schemas.microsoft.com/office/drawing/2014/main" id="{6ADDDBC2-F0DB-4038-98D0-B38749D8C0E7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" name="Conector Reto 315">
                <a:extLst>
                  <a:ext uri="{FF2B5EF4-FFF2-40B4-BE49-F238E27FC236}">
                    <a16:creationId xmlns:a16="http://schemas.microsoft.com/office/drawing/2014/main" id="{E5F14C72-98E5-4A6C-BA03-5E105AA4D4C8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" name="Conector Reto 316">
                <a:extLst>
                  <a:ext uri="{FF2B5EF4-FFF2-40B4-BE49-F238E27FC236}">
                    <a16:creationId xmlns:a16="http://schemas.microsoft.com/office/drawing/2014/main" id="{9ACEF013-464E-44D2-9B83-863E69077E16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" name="Conector Reto 317">
                <a:extLst>
                  <a:ext uri="{FF2B5EF4-FFF2-40B4-BE49-F238E27FC236}">
                    <a16:creationId xmlns:a16="http://schemas.microsoft.com/office/drawing/2014/main" id="{3141F09F-05CE-4CE9-9F5A-861FBC31A83A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" name="Conector Reto 318">
                <a:extLst>
                  <a:ext uri="{FF2B5EF4-FFF2-40B4-BE49-F238E27FC236}">
                    <a16:creationId xmlns:a16="http://schemas.microsoft.com/office/drawing/2014/main" id="{7ED70A3C-4B21-4941-9F11-00A51A748A05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" name="Conector Reto 319">
                <a:extLst>
                  <a:ext uri="{FF2B5EF4-FFF2-40B4-BE49-F238E27FC236}">
                    <a16:creationId xmlns:a16="http://schemas.microsoft.com/office/drawing/2014/main" id="{11927814-33EF-4FBA-95F7-4138C1C7CEC0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" name="Conector Reto 320">
                <a:extLst>
                  <a:ext uri="{FF2B5EF4-FFF2-40B4-BE49-F238E27FC236}">
                    <a16:creationId xmlns:a16="http://schemas.microsoft.com/office/drawing/2014/main" id="{F4D2B900-3BAC-4EE3-AB6E-9F3212F4DCAF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Conector Reto 321">
                <a:extLst>
                  <a:ext uri="{FF2B5EF4-FFF2-40B4-BE49-F238E27FC236}">
                    <a16:creationId xmlns:a16="http://schemas.microsoft.com/office/drawing/2014/main" id="{FB00017B-AD65-4759-8A6A-B03C70E07BA2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" name="Conector Reto 322">
                <a:extLst>
                  <a:ext uri="{FF2B5EF4-FFF2-40B4-BE49-F238E27FC236}">
                    <a16:creationId xmlns:a16="http://schemas.microsoft.com/office/drawing/2014/main" id="{22C4A8E2-640F-4D30-99EC-A2D2B0FD6E5D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" name="Conector Reto 323">
                <a:extLst>
                  <a:ext uri="{FF2B5EF4-FFF2-40B4-BE49-F238E27FC236}">
                    <a16:creationId xmlns:a16="http://schemas.microsoft.com/office/drawing/2014/main" id="{9492085E-DF05-4380-B8C2-93832478CFEB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" name="Conector Reto 324">
                <a:extLst>
                  <a:ext uri="{FF2B5EF4-FFF2-40B4-BE49-F238E27FC236}">
                    <a16:creationId xmlns:a16="http://schemas.microsoft.com/office/drawing/2014/main" id="{49750F82-33DB-42EE-B31F-CC5DE7EBA149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" name="Conector Reto 325">
                <a:extLst>
                  <a:ext uri="{FF2B5EF4-FFF2-40B4-BE49-F238E27FC236}">
                    <a16:creationId xmlns:a16="http://schemas.microsoft.com/office/drawing/2014/main" id="{60B9848F-8B4C-4440-9BF6-98A4F3F72C09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" name="Conector Reto 326">
                <a:extLst>
                  <a:ext uri="{FF2B5EF4-FFF2-40B4-BE49-F238E27FC236}">
                    <a16:creationId xmlns:a16="http://schemas.microsoft.com/office/drawing/2014/main" id="{E7AA0900-78F5-4163-807F-3DEE6DCBB10E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" name="Conector Reto 327">
                <a:extLst>
                  <a:ext uri="{FF2B5EF4-FFF2-40B4-BE49-F238E27FC236}">
                    <a16:creationId xmlns:a16="http://schemas.microsoft.com/office/drawing/2014/main" id="{0F627689-9632-474B-B3A8-EC1A82A36E6C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Conector Reto 328">
                <a:extLst>
                  <a:ext uri="{FF2B5EF4-FFF2-40B4-BE49-F238E27FC236}">
                    <a16:creationId xmlns:a16="http://schemas.microsoft.com/office/drawing/2014/main" id="{71C6CB03-F81D-48A2-BF05-98D4EF2CC20A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" name="Conector Reto 329">
                <a:extLst>
                  <a:ext uri="{FF2B5EF4-FFF2-40B4-BE49-F238E27FC236}">
                    <a16:creationId xmlns:a16="http://schemas.microsoft.com/office/drawing/2014/main" id="{12FB4D2F-4789-48A1-A4AA-F318ED2BA5B7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" name="Conector Reto 330">
                <a:extLst>
                  <a:ext uri="{FF2B5EF4-FFF2-40B4-BE49-F238E27FC236}">
                    <a16:creationId xmlns:a16="http://schemas.microsoft.com/office/drawing/2014/main" id="{64B8907A-2A80-490C-AACF-678CA6DE19D1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" name="Conector Reto 331">
                <a:extLst>
                  <a:ext uri="{FF2B5EF4-FFF2-40B4-BE49-F238E27FC236}">
                    <a16:creationId xmlns:a16="http://schemas.microsoft.com/office/drawing/2014/main" id="{A175CCF3-4796-4C76-A92E-B495335FB451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" name="Conector Reto 332">
                <a:extLst>
                  <a:ext uri="{FF2B5EF4-FFF2-40B4-BE49-F238E27FC236}">
                    <a16:creationId xmlns:a16="http://schemas.microsoft.com/office/drawing/2014/main" id="{8CFC6D15-64F3-449C-8C0B-3FCB2976D261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4" name="Conector Reto 333">
                <a:extLst>
                  <a:ext uri="{FF2B5EF4-FFF2-40B4-BE49-F238E27FC236}">
                    <a16:creationId xmlns:a16="http://schemas.microsoft.com/office/drawing/2014/main" id="{008AA4A6-DD28-4235-AAE3-CC28DF834303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5" name="Conector Reto 334">
                <a:extLst>
                  <a:ext uri="{FF2B5EF4-FFF2-40B4-BE49-F238E27FC236}">
                    <a16:creationId xmlns:a16="http://schemas.microsoft.com/office/drawing/2014/main" id="{3D393E8B-AAB8-4606-A4FA-815EDABDD12F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6" name="Conector Reto 335">
                <a:extLst>
                  <a:ext uri="{FF2B5EF4-FFF2-40B4-BE49-F238E27FC236}">
                    <a16:creationId xmlns:a16="http://schemas.microsoft.com/office/drawing/2014/main" id="{8BA7B770-7EB6-4AC1-B028-9C45DEE440EE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7" name="Conector Reto 336">
                <a:extLst>
                  <a:ext uri="{FF2B5EF4-FFF2-40B4-BE49-F238E27FC236}">
                    <a16:creationId xmlns:a16="http://schemas.microsoft.com/office/drawing/2014/main" id="{D87B822C-3951-4E65-A45D-7160FAC3FD08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" name="Conector Reto 337">
                <a:extLst>
                  <a:ext uri="{FF2B5EF4-FFF2-40B4-BE49-F238E27FC236}">
                    <a16:creationId xmlns:a16="http://schemas.microsoft.com/office/drawing/2014/main" id="{54B9CDF0-DC54-4868-B60A-6840FDE6A293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9" name="Conector Reto 338">
                <a:extLst>
                  <a:ext uri="{FF2B5EF4-FFF2-40B4-BE49-F238E27FC236}">
                    <a16:creationId xmlns:a16="http://schemas.microsoft.com/office/drawing/2014/main" id="{3706BEC8-029B-4E0F-A55F-A552E1DE26CA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0" name="Conector Reto 339">
                <a:extLst>
                  <a:ext uri="{FF2B5EF4-FFF2-40B4-BE49-F238E27FC236}">
                    <a16:creationId xmlns:a16="http://schemas.microsoft.com/office/drawing/2014/main" id="{25EBA5EB-4807-4E96-BA08-B6B74AE04050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1" name="Conector Reto 340">
                <a:extLst>
                  <a:ext uri="{FF2B5EF4-FFF2-40B4-BE49-F238E27FC236}">
                    <a16:creationId xmlns:a16="http://schemas.microsoft.com/office/drawing/2014/main" id="{5548885E-CABE-42B5-B06A-1E6B9B198112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7" name="Imagem 6" descr="imagem abstrata de pontos de luz">
            <a:extLst>
              <a:ext uri="{FF2B5EF4-FFF2-40B4-BE49-F238E27FC236}">
                <a16:creationId xmlns:a16="http://schemas.microsoft.com/office/drawing/2014/main" id="{FE6C54C5-D2F4-48F8-B65E-7506F07BCCF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268" r="4773" b="-1"/>
          <a:stretch/>
        </p:blipFill>
        <p:spPr>
          <a:xfrm>
            <a:off x="6041691" y="854353"/>
            <a:ext cx="3099566" cy="2584460"/>
          </a:xfrm>
          <a:custGeom>
            <a:avLst/>
            <a:gdLst>
              <a:gd name="connsiteX0" fmla="*/ 303228 w 4638368"/>
              <a:gd name="connsiteY0" fmla="*/ 0 h 3867534"/>
              <a:gd name="connsiteX1" fmla="*/ 4638368 w 4638368"/>
              <a:gd name="connsiteY1" fmla="*/ 0 h 3867534"/>
              <a:gd name="connsiteX2" fmla="*/ 4638368 w 4638368"/>
              <a:gd name="connsiteY2" fmla="*/ 2952747 h 3867534"/>
              <a:gd name="connsiteX3" fmla="*/ 4585825 w 4638368"/>
              <a:gd name="connsiteY3" fmla="*/ 3013864 h 3867534"/>
              <a:gd name="connsiteX4" fmla="*/ 2641346 w 4638368"/>
              <a:gd name="connsiteY4" fmla="*/ 3867534 h 3867534"/>
              <a:gd name="connsiteX5" fmla="*/ 0 w 4638368"/>
              <a:gd name="connsiteY5" fmla="*/ 1226188 h 3867534"/>
              <a:gd name="connsiteX6" fmla="*/ 260466 w 4638368"/>
              <a:gd name="connsiteY6" fmla="*/ 81056 h 3867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38368" h="3867534">
                <a:moveTo>
                  <a:pt x="303228" y="0"/>
                </a:moveTo>
                <a:lnTo>
                  <a:pt x="4638368" y="0"/>
                </a:lnTo>
                <a:lnTo>
                  <a:pt x="4638368" y="2952747"/>
                </a:lnTo>
                <a:lnTo>
                  <a:pt x="4585825" y="3013864"/>
                </a:lnTo>
                <a:cubicBezTo>
                  <a:pt x="4103088" y="3538671"/>
                  <a:pt x="3410622" y="3867534"/>
                  <a:pt x="2641346" y="3867534"/>
                </a:cubicBezTo>
                <a:cubicBezTo>
                  <a:pt x="1182571" y="3867534"/>
                  <a:pt x="0" y="2684963"/>
                  <a:pt x="0" y="1226188"/>
                </a:cubicBezTo>
                <a:cubicBezTo>
                  <a:pt x="0" y="815907"/>
                  <a:pt x="93544" y="427475"/>
                  <a:pt x="260466" y="81056"/>
                </a:cubicBezTo>
                <a:close/>
              </a:path>
            </a:pathLst>
          </a:custGeom>
        </p:spPr>
      </p:pic>
      <p:graphicFrame>
        <p:nvGraphicFramePr>
          <p:cNvPr id="5" name="Espaço Reservado para Conteúdo 4" descr="gráfico do SmartArt">
            <a:extLst>
              <a:ext uri="{FF2B5EF4-FFF2-40B4-BE49-F238E27FC236}">
                <a16:creationId xmlns:a16="http://schemas.microsoft.com/office/drawing/2014/main" id="{C983627E-F26C-354F-BF0A-ECCD7E968A2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89105453"/>
              </p:ext>
            </p:extLst>
          </p:nvPr>
        </p:nvGraphicFramePr>
        <p:xfrm>
          <a:off x="278162" y="1550758"/>
          <a:ext cx="5006734" cy="20522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9" name="CaixaDeTexto 8">
            <a:extLst>
              <a:ext uri="{FF2B5EF4-FFF2-40B4-BE49-F238E27FC236}">
                <a16:creationId xmlns:a16="http://schemas.microsoft.com/office/drawing/2014/main" id="{0E437C19-0014-524B-F865-4FEDB17ACADB}"/>
              </a:ext>
            </a:extLst>
          </p:cNvPr>
          <p:cNvSpPr txBox="1"/>
          <p:nvPr/>
        </p:nvSpPr>
        <p:spPr>
          <a:xfrm>
            <a:off x="5832066" y="6540901"/>
            <a:ext cx="344937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900" dirty="0"/>
              <a:t>Documentação: </a:t>
            </a:r>
            <a:r>
              <a:rPr lang="pt-BR" sz="900" dirty="0">
                <a:hlinkClick r:id="rId11"/>
              </a:rPr>
              <a:t>https://learn.microsoft.com/pt-br/dotnet/csharp/</a:t>
            </a:r>
            <a:endParaRPr lang="pt-BR" sz="900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16F7AB4-B13F-B83E-5461-DFC07BE6FFCF}"/>
              </a:ext>
            </a:extLst>
          </p:cNvPr>
          <p:cNvSpPr txBox="1"/>
          <p:nvPr/>
        </p:nvSpPr>
        <p:spPr>
          <a:xfrm>
            <a:off x="280497" y="3674965"/>
            <a:ext cx="512473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pt-BR" b="1" dirty="0"/>
              <a:t>Uma linguagem de programação é a forma como dizemos para o computador executar algo.</a:t>
            </a:r>
          </a:p>
          <a:p>
            <a:pPr algn="l"/>
            <a:endParaRPr lang="pt-BR" b="1" dirty="0"/>
          </a:p>
          <a:p>
            <a:pPr algn="l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278773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pontos de luz">
            <a:extLst>
              <a:ext uri="{FF2B5EF4-FFF2-40B4-BE49-F238E27FC236}">
                <a16:creationId xmlns:a16="http://schemas.microsoft.com/office/drawing/2014/main" id="{20A520D0-11CF-4639-8537-F56A8A2FDCF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" y="857257"/>
            <a:ext cx="9143985" cy="514349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D44BCB7C-A6FC-4118-9027-468ECFDE64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algn="ctr" rtl="0"/>
            <a:r>
              <a:rPr lang="pt-BR" dirty="0"/>
              <a:t>Primeiro código: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B64FA72-B055-4AE3-A6FD-8071BD687C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7251" y="1287262"/>
            <a:ext cx="8451542" cy="1484513"/>
          </a:xfrm>
        </p:spPr>
        <p:txBody>
          <a:bodyPr rtlCol="0">
            <a:normAutofit/>
          </a:bodyPr>
          <a:lstStyle/>
          <a:p>
            <a:pPr marL="0" indent="0" algn="ctr" rtl="0">
              <a:buNone/>
            </a:pPr>
            <a:r>
              <a:rPr lang="pt-BR" sz="2800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Hello</a:t>
            </a:r>
            <a:r>
              <a:rPr lang="pt-BR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world</a:t>
            </a:r>
          </a:p>
          <a:p>
            <a:pPr algn="ctr" rtl="0"/>
            <a:endParaRPr lang="pt-BR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1E843271-60C6-27E4-1641-73B0940539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6300" y="2163279"/>
            <a:ext cx="4457700" cy="2143125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BE5975B3-875B-3DFA-EB76-4FC6A2ED66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163279"/>
            <a:ext cx="4457700" cy="1720658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8F57A729-1946-9867-D30D-25D7A86DC5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" y="5224119"/>
            <a:ext cx="9144000" cy="776614"/>
          </a:xfrm>
          <a:prstGeom prst="rect">
            <a:avLst/>
          </a:prstGeom>
        </p:spPr>
      </p:pic>
      <p:sp>
        <p:nvSpPr>
          <p:cNvPr id="18" name="CaixaDeTexto 17">
            <a:extLst>
              <a:ext uri="{FF2B5EF4-FFF2-40B4-BE49-F238E27FC236}">
                <a16:creationId xmlns:a16="http://schemas.microsoft.com/office/drawing/2014/main" id="{C160D6B3-6B97-FE33-5A68-7A5F3D008A97}"/>
              </a:ext>
            </a:extLst>
          </p:cNvPr>
          <p:cNvSpPr txBox="1"/>
          <p:nvPr/>
        </p:nvSpPr>
        <p:spPr>
          <a:xfrm>
            <a:off x="1814512" y="4750828"/>
            <a:ext cx="53982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pt-BR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Para executar o programa clique no seguinte botão:</a:t>
            </a:r>
          </a:p>
        </p:txBody>
      </p:sp>
    </p:spTree>
    <p:extLst>
      <p:ext uri="{BB962C8B-B14F-4D97-AF65-F5344CB8AC3E}">
        <p14:creationId xmlns:p14="http://schemas.microsoft.com/office/powerpoint/2010/main" val="2191212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pontos de luz">
            <a:extLst>
              <a:ext uri="{FF2B5EF4-FFF2-40B4-BE49-F238E27FC236}">
                <a16:creationId xmlns:a16="http://schemas.microsoft.com/office/drawing/2014/main" id="{20A520D0-11CF-4639-8537-F56A8A2FDCF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" y="857257"/>
            <a:ext cx="9143985" cy="514349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D44BCB7C-A6FC-4118-9027-468ECFDE64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algn="ctr" rtl="0"/>
            <a:r>
              <a:rPr lang="pt-BR" dirty="0"/>
              <a:t>Exemplo 1: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B64FA72-B055-4AE3-A6FD-8071BD687C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7251" y="1287262"/>
            <a:ext cx="8451542" cy="1086035"/>
          </a:xfrm>
        </p:spPr>
        <p:txBody>
          <a:bodyPr rtlCol="0">
            <a:noAutofit/>
          </a:bodyPr>
          <a:lstStyle/>
          <a:p>
            <a:pPr marL="0" indent="0" algn="ctr" rtl="0">
              <a:buNone/>
            </a:pPr>
            <a:r>
              <a:rPr lang="pt-BR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Utilização de variáveis :</a:t>
            </a:r>
          </a:p>
          <a:p>
            <a:pPr algn="ctr" rtl="0"/>
            <a:endParaRPr lang="pt-BR" sz="24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73BD0479-5D9E-1B97-3F22-AB98415FD5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8338" y="1986630"/>
            <a:ext cx="4345648" cy="3543300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6A9D07F2-2501-03B4-B896-13076AB874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986630"/>
            <a:ext cx="4592053" cy="3321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347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pontos de luz">
            <a:extLst>
              <a:ext uri="{FF2B5EF4-FFF2-40B4-BE49-F238E27FC236}">
                <a16:creationId xmlns:a16="http://schemas.microsoft.com/office/drawing/2014/main" id="{20A520D0-11CF-4639-8537-F56A8A2FDCF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" y="857257"/>
            <a:ext cx="9143985" cy="514349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D44BCB7C-A6FC-4118-9027-468ECFDE6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14512" y="899563"/>
            <a:ext cx="5398295" cy="605628"/>
          </a:xfrm>
        </p:spPr>
        <p:txBody>
          <a:bodyPr rtlCol="0">
            <a:normAutofit fontScale="90000"/>
          </a:bodyPr>
          <a:lstStyle/>
          <a:p>
            <a:pPr algn="ctr" rtl="0"/>
            <a:r>
              <a:rPr lang="pt-BR" dirty="0"/>
              <a:t>Exemplo 2: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B64FA72-B055-4AE3-A6FD-8071BD687C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14512" y="1624572"/>
            <a:ext cx="5398295" cy="482601"/>
          </a:xfrm>
        </p:spPr>
        <p:txBody>
          <a:bodyPr rtlCol="0">
            <a:normAutofit/>
          </a:bodyPr>
          <a:lstStyle/>
          <a:p>
            <a:pPr algn="ctr" rtl="0"/>
            <a:r>
              <a:rPr lang="pt-BR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Solicitando dados ao usuário:</a:t>
            </a:r>
          </a:p>
          <a:p>
            <a:pPr algn="ctr" rtl="0"/>
            <a:endParaRPr lang="pt-BR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EE2227E-9295-AB09-7E03-7F5994ED881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484" t="43786"/>
          <a:stretch/>
        </p:blipFill>
        <p:spPr>
          <a:xfrm>
            <a:off x="1" y="2226554"/>
            <a:ext cx="4490520" cy="1804428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2EE2227E-9295-AB09-7E03-7F5994ED88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3480" y="2226555"/>
            <a:ext cx="4513307" cy="3006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2371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pontos de luz">
            <a:extLst>
              <a:ext uri="{FF2B5EF4-FFF2-40B4-BE49-F238E27FC236}">
                <a16:creationId xmlns:a16="http://schemas.microsoft.com/office/drawing/2014/main" id="{20A520D0-11CF-4639-8537-F56A8A2FDCF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" y="857257"/>
            <a:ext cx="9143985" cy="514349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D44BCB7C-A6FC-4118-9027-468ECFDE6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14512" y="899563"/>
            <a:ext cx="5398295" cy="605628"/>
          </a:xfrm>
        </p:spPr>
        <p:txBody>
          <a:bodyPr rtlCol="0">
            <a:normAutofit fontScale="90000"/>
          </a:bodyPr>
          <a:lstStyle/>
          <a:p>
            <a:pPr algn="ctr" rtl="0"/>
            <a:r>
              <a:rPr lang="pt-BR" dirty="0"/>
              <a:t>Exemplo 3: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B64FA72-B055-4AE3-A6FD-8071BD687C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14512" y="1624572"/>
            <a:ext cx="5398295" cy="482601"/>
          </a:xfrm>
        </p:spPr>
        <p:txBody>
          <a:bodyPr rtlCol="0">
            <a:normAutofit/>
          </a:bodyPr>
          <a:lstStyle/>
          <a:p>
            <a:pPr algn="ctr" rtl="0"/>
            <a:r>
              <a:rPr lang="pt-BR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Conversão de variáveis:</a:t>
            </a:r>
          </a:p>
          <a:p>
            <a:pPr algn="ctr" rtl="0"/>
            <a:endParaRPr lang="pt-BR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FDB1D32-1D80-136F-6BDB-771A101F135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864" t="33683"/>
          <a:stretch/>
        </p:blipFill>
        <p:spPr>
          <a:xfrm>
            <a:off x="14" y="2226554"/>
            <a:ext cx="4508613" cy="2754097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CFDB1D32-1D80-136F-6BDB-771A101F13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8448" y="2226554"/>
            <a:ext cx="4495537" cy="3774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2146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pontos de luz">
            <a:extLst>
              <a:ext uri="{FF2B5EF4-FFF2-40B4-BE49-F238E27FC236}">
                <a16:creationId xmlns:a16="http://schemas.microsoft.com/office/drawing/2014/main" id="{20A520D0-11CF-4639-8537-F56A8A2FDCF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" y="857257"/>
            <a:ext cx="9143985" cy="514349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D44BCB7C-A6FC-4118-9027-468ECFDE64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algn="ctr" rtl="0"/>
            <a:r>
              <a:rPr lang="pt-BR" dirty="0"/>
              <a:t>Exemplo 4: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B64FA72-B055-4AE3-A6FD-8071BD687C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7251" y="1287262"/>
            <a:ext cx="8451542" cy="1389263"/>
          </a:xfrm>
        </p:spPr>
        <p:txBody>
          <a:bodyPr rtlCol="0">
            <a:normAutofit/>
          </a:bodyPr>
          <a:lstStyle/>
          <a:p>
            <a:pPr marL="0" indent="0" algn="ctr" rtl="0">
              <a:buNone/>
            </a:pPr>
            <a:r>
              <a:rPr lang="pt-BR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Concatenação de variáveis:</a:t>
            </a:r>
          </a:p>
          <a:p>
            <a:pPr algn="ctr" rtl="0"/>
            <a:endParaRPr lang="pt-BR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A89A2DC2-1891-9F6B-7BAA-AFD46FE58A5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316" t="35035"/>
          <a:stretch/>
        </p:blipFill>
        <p:spPr>
          <a:xfrm>
            <a:off x="0" y="2226554"/>
            <a:ext cx="4162425" cy="2524273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A89A2DC2-1891-9F6B-7BAA-AFD46FE58A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8905" y="2226554"/>
            <a:ext cx="4845096" cy="3231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4298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pontos de luz">
            <a:extLst>
              <a:ext uri="{FF2B5EF4-FFF2-40B4-BE49-F238E27FC236}">
                <a16:creationId xmlns:a16="http://schemas.microsoft.com/office/drawing/2014/main" id="{20A520D0-11CF-4639-8537-F56A8A2FDCF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" y="857257"/>
            <a:ext cx="9143985" cy="514349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D44BCB7C-A6FC-4118-9027-468ECFDE6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71799" y="1964267"/>
            <a:ext cx="5398295" cy="2421464"/>
          </a:xfrm>
        </p:spPr>
        <p:txBody>
          <a:bodyPr rtlCol="0">
            <a:normAutofit/>
          </a:bodyPr>
          <a:lstStyle/>
          <a:p>
            <a:r>
              <a:rPr lang="pt-BR" dirty="0"/>
              <a:t>Exercício 1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B64FA72-B055-4AE3-A6FD-8071BD687C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71799" y="4385733"/>
            <a:ext cx="5398295" cy="1405467"/>
          </a:xfrm>
        </p:spPr>
        <p:txBody>
          <a:bodyPr rtlCol="0">
            <a:normAutofit/>
          </a:bodyPr>
          <a:lstStyle/>
          <a:p>
            <a:r>
              <a:rPr lang="pt-BR" dirty="0"/>
              <a:t>Faça um programa que escreva a seguinte frase: </a:t>
            </a:r>
          </a:p>
          <a:p>
            <a:endParaRPr lang="pt-BR" dirty="0"/>
          </a:p>
          <a:p>
            <a:r>
              <a:rPr lang="pt-BR" dirty="0"/>
              <a:t>Meu primeiro código em </a:t>
            </a:r>
            <a:r>
              <a:rPr lang="pt-BR" dirty="0" err="1"/>
              <a:t>c#</a:t>
            </a:r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124092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pontos de luz">
            <a:extLst>
              <a:ext uri="{FF2B5EF4-FFF2-40B4-BE49-F238E27FC236}">
                <a16:creationId xmlns:a16="http://schemas.microsoft.com/office/drawing/2014/main" id="{20A520D0-11CF-4639-8537-F56A8A2FDCF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" y="857257"/>
            <a:ext cx="9143985" cy="514349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D44BCB7C-A6FC-4118-9027-468ECFDE6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71799" y="1964267"/>
            <a:ext cx="5398295" cy="2421464"/>
          </a:xfrm>
        </p:spPr>
        <p:txBody>
          <a:bodyPr rtlCol="0">
            <a:normAutofit/>
          </a:bodyPr>
          <a:lstStyle/>
          <a:p>
            <a:r>
              <a:rPr lang="pt-BR" dirty="0"/>
              <a:t>Exercício 2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B64FA72-B055-4AE3-A6FD-8071BD687C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71799" y="4385733"/>
            <a:ext cx="5398295" cy="1405467"/>
          </a:xfrm>
        </p:spPr>
        <p:txBody>
          <a:bodyPr rtlCol="0">
            <a:normAutofit lnSpcReduction="10000"/>
          </a:bodyPr>
          <a:lstStyle/>
          <a:p>
            <a:r>
              <a:rPr lang="pt-BR" dirty="0"/>
              <a:t>Faça um programa que solicite dois números inteiros e exiba a seguinte mensagem:</a:t>
            </a:r>
          </a:p>
          <a:p>
            <a:endParaRPr lang="pt-BR" dirty="0"/>
          </a:p>
          <a:p>
            <a:r>
              <a:rPr lang="pt-BR" dirty="0"/>
              <a:t>A soma é:  “resultado aqui” 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907734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pontos de luz">
            <a:extLst>
              <a:ext uri="{FF2B5EF4-FFF2-40B4-BE49-F238E27FC236}">
                <a16:creationId xmlns:a16="http://schemas.microsoft.com/office/drawing/2014/main" id="{20A520D0-11CF-4639-8537-F56A8A2FDCF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" y="857257"/>
            <a:ext cx="9143985" cy="514349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D44BCB7C-A6FC-4118-9027-468ECFDE6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71799" y="1964267"/>
            <a:ext cx="5398295" cy="2421464"/>
          </a:xfrm>
        </p:spPr>
        <p:txBody>
          <a:bodyPr rtlCol="0">
            <a:normAutofit/>
          </a:bodyPr>
          <a:lstStyle/>
          <a:p>
            <a:r>
              <a:rPr lang="pt-BR" dirty="0"/>
              <a:t>Exercício 3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B64FA72-B055-4AE3-A6FD-8071BD687C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71799" y="4385733"/>
            <a:ext cx="5398295" cy="1405467"/>
          </a:xfrm>
        </p:spPr>
        <p:txBody>
          <a:bodyPr rtlCol="0">
            <a:normAutofit fontScale="85000" lnSpcReduction="20000"/>
          </a:bodyPr>
          <a:lstStyle/>
          <a:p>
            <a:r>
              <a:rPr lang="pt-BR" dirty="0"/>
              <a:t>Faça um programa que solicite ao usuário o nome completo e o salário, e então exiba uma mensagem de boas-vindas na tela utilizando as informações coletadas</a:t>
            </a:r>
          </a:p>
          <a:p>
            <a:endParaRPr lang="pt-BR" dirty="0"/>
          </a:p>
          <a:p>
            <a:r>
              <a:rPr lang="pt-BR" dirty="0"/>
              <a:t>Olá Fulano, seu salário atual é de: muitos reais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571220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pontos de luz">
            <a:extLst>
              <a:ext uri="{FF2B5EF4-FFF2-40B4-BE49-F238E27FC236}">
                <a16:creationId xmlns:a16="http://schemas.microsoft.com/office/drawing/2014/main" id="{20A520D0-11CF-4639-8537-F56A8A2FDCF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" y="857257"/>
            <a:ext cx="9143985" cy="514349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D44BCB7C-A6FC-4118-9027-468ECFDE6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71799" y="1964267"/>
            <a:ext cx="5398295" cy="733666"/>
          </a:xfrm>
        </p:spPr>
        <p:txBody>
          <a:bodyPr rtlCol="0">
            <a:normAutofit/>
          </a:bodyPr>
          <a:lstStyle/>
          <a:p>
            <a:r>
              <a:rPr lang="pt-BR" dirty="0"/>
              <a:t>Exercício 4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B64FA72-B055-4AE3-A6FD-8071BD687C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71798" y="2993175"/>
            <a:ext cx="5398295" cy="1405467"/>
          </a:xfrm>
        </p:spPr>
        <p:txBody>
          <a:bodyPr rtlCol="0">
            <a:normAutofit fontScale="25000" lnSpcReduction="20000"/>
          </a:bodyPr>
          <a:lstStyle/>
          <a:p>
            <a:r>
              <a:rPr lang="pt-BR" sz="5400" dirty="0"/>
              <a:t>Faça um programa que solicite ao usuário as seguintes informações:</a:t>
            </a:r>
          </a:p>
          <a:p>
            <a:r>
              <a:rPr lang="pt-BR" sz="5400" dirty="0"/>
              <a:t>- Nome completo</a:t>
            </a:r>
          </a:p>
          <a:p>
            <a:r>
              <a:rPr lang="pt-BR" sz="5400" dirty="0"/>
              <a:t>- Ano de nascimento</a:t>
            </a:r>
          </a:p>
          <a:p>
            <a:r>
              <a:rPr lang="pt-BR" sz="5400" dirty="0"/>
              <a:t>- Um valor fixo para o ano atual (não precisa ser exibido para o usuário)</a:t>
            </a:r>
          </a:p>
          <a:p>
            <a:endParaRPr lang="pt-BR" sz="5400" dirty="0"/>
          </a:p>
          <a:p>
            <a:r>
              <a:rPr lang="pt-BR" sz="5400" dirty="0"/>
              <a:t>O programa deve então exibir na tela uma mensagem de boas-vindas ao usuário, utilizando todas as informações fornecidas:</a:t>
            </a:r>
          </a:p>
          <a:p>
            <a:endParaRPr lang="pt-BR" sz="5400" dirty="0"/>
          </a:p>
          <a:p>
            <a:r>
              <a:rPr lang="pt-BR" sz="5400" dirty="0"/>
              <a:t>Olá fulano! Sua idade aproximada é 20 anos</a:t>
            </a:r>
          </a:p>
          <a:p>
            <a:endParaRPr lang="pt-BR" sz="5400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576221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pontos de luz">
            <a:extLst>
              <a:ext uri="{FF2B5EF4-FFF2-40B4-BE49-F238E27FC236}">
                <a16:creationId xmlns:a16="http://schemas.microsoft.com/office/drawing/2014/main" id="{20A520D0-11CF-4639-8537-F56A8A2FDCF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" y="857257"/>
            <a:ext cx="9143985" cy="514349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D44BCB7C-A6FC-4118-9027-468ECFDE6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71799" y="1964267"/>
            <a:ext cx="5398295" cy="733666"/>
          </a:xfrm>
        </p:spPr>
        <p:txBody>
          <a:bodyPr rtlCol="0">
            <a:normAutofit/>
          </a:bodyPr>
          <a:lstStyle/>
          <a:p>
            <a:r>
              <a:rPr lang="pt-BR" dirty="0"/>
              <a:t>Exercício 5 (desafio)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B64FA72-B055-4AE3-A6FD-8071BD687C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71798" y="2993175"/>
            <a:ext cx="5398295" cy="2773882"/>
          </a:xfrm>
        </p:spPr>
        <p:txBody>
          <a:bodyPr rtlCol="0">
            <a:normAutofit fontScale="25000" lnSpcReduction="20000"/>
          </a:bodyPr>
          <a:lstStyle/>
          <a:p>
            <a:r>
              <a:rPr lang="pt-BR" sz="5400" dirty="0"/>
              <a:t>Crie um programa que calcule a média ponderada de três notas de um aluno, considerando os pesos das notas da seguinte forma: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it-IT" sz="5400" dirty="0"/>
              <a:t>Nota 1: peso 2 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it-IT" sz="5400" dirty="0"/>
              <a:t>Nota 2: peso 3 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it-IT" sz="5400" dirty="0"/>
              <a:t>Nota 3: peso 5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it-IT" sz="5400" dirty="0"/>
          </a:p>
          <a:p>
            <a:r>
              <a:rPr lang="pt-BR" sz="5400" dirty="0"/>
              <a:t>Dica: Para calcular a média ponderada, calculamos a soma do produto entre o número e o seu peso, dividindo-a pela soma dos pesos. 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555969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99F444-FCBD-B140-9C05-E443FA080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188" y="833837"/>
            <a:ext cx="4607567" cy="1092200"/>
          </a:xfrm>
        </p:spPr>
        <p:txBody>
          <a:bodyPr rtlCol="0">
            <a:normAutofit/>
          </a:bodyPr>
          <a:lstStyle/>
          <a:p>
            <a:pPr rtl="0"/>
            <a:r>
              <a:rPr lang="pt-BR" dirty="0"/>
              <a:t>O que é o c#?</a:t>
            </a:r>
          </a:p>
        </p:txBody>
      </p:sp>
      <p:pic>
        <p:nvPicPr>
          <p:cNvPr id="4" name="Imagem 3" descr="satélite no céu noturno">
            <a:extLst>
              <a:ext uri="{FF2B5EF4-FFF2-40B4-BE49-F238E27FC236}">
                <a16:creationId xmlns:a16="http://schemas.microsoft.com/office/drawing/2014/main" id="{D4F2268B-BB87-42FB-B84F-C145C01B497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611" r="16027" b="1"/>
          <a:stretch/>
        </p:blipFill>
        <p:spPr>
          <a:xfrm>
            <a:off x="6666100" y="3965435"/>
            <a:ext cx="2477225" cy="2037974"/>
          </a:xfrm>
          <a:custGeom>
            <a:avLst/>
            <a:gdLst>
              <a:gd name="connsiteX0" fmla="*/ 1663658 w 3039855"/>
              <a:gd name="connsiteY0" fmla="*/ 0 h 2500842"/>
              <a:gd name="connsiteX1" fmla="*/ 2947417 w 3039855"/>
              <a:gd name="connsiteY1" fmla="*/ 605417 h 2500842"/>
              <a:gd name="connsiteX2" fmla="*/ 3039855 w 3039855"/>
              <a:gd name="connsiteY2" fmla="*/ 729032 h 2500842"/>
              <a:gd name="connsiteX3" fmla="*/ 3039855 w 3039855"/>
              <a:gd name="connsiteY3" fmla="*/ 2500842 h 2500842"/>
              <a:gd name="connsiteX4" fmla="*/ 226952 w 3039855"/>
              <a:gd name="connsiteY4" fmla="*/ 2500842 h 2500842"/>
              <a:gd name="connsiteX5" fmla="*/ 155401 w 3039855"/>
              <a:gd name="connsiteY5" fmla="*/ 2366679 h 2500842"/>
              <a:gd name="connsiteX6" fmla="*/ 0 w 3039855"/>
              <a:gd name="connsiteY6" fmla="*/ 1663658 h 2500842"/>
              <a:gd name="connsiteX7" fmla="*/ 1663658 w 3039855"/>
              <a:gd name="connsiteY7" fmla="*/ 0 h 2500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39855" h="2500842">
                <a:moveTo>
                  <a:pt x="1663658" y="0"/>
                </a:moveTo>
                <a:cubicBezTo>
                  <a:pt x="2180490" y="0"/>
                  <a:pt x="2642278" y="235674"/>
                  <a:pt x="2947417" y="605417"/>
                </a:cubicBezTo>
                <a:lnTo>
                  <a:pt x="3039855" y="729032"/>
                </a:lnTo>
                <a:lnTo>
                  <a:pt x="3039855" y="2500842"/>
                </a:lnTo>
                <a:lnTo>
                  <a:pt x="226952" y="2500842"/>
                </a:lnTo>
                <a:lnTo>
                  <a:pt x="155401" y="2366679"/>
                </a:lnTo>
                <a:cubicBezTo>
                  <a:pt x="55691" y="2153127"/>
                  <a:pt x="0" y="1914896"/>
                  <a:pt x="0" y="1663658"/>
                </a:cubicBezTo>
                <a:cubicBezTo>
                  <a:pt x="0" y="744845"/>
                  <a:pt x="744845" y="0"/>
                  <a:pt x="1663658" y="0"/>
                </a:cubicBezTo>
                <a:close/>
              </a:path>
            </a:pathLst>
          </a:custGeom>
        </p:spPr>
      </p:pic>
      <p:grpSp>
        <p:nvGrpSpPr>
          <p:cNvPr id="179" name="Grupo 178">
            <a:extLst>
              <a:ext uri="{FF2B5EF4-FFF2-40B4-BE49-F238E27FC236}">
                <a16:creationId xmlns:a16="http://schemas.microsoft.com/office/drawing/2014/main" id="{CFEF753B-CA1B-4178-80F5-095B7FEA21C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21267604">
            <a:off x="6424201" y="3786447"/>
            <a:ext cx="2729951" cy="2372467"/>
            <a:chOff x="5281603" y="104899"/>
            <a:chExt cx="6910397" cy="6005491"/>
          </a:xfrm>
        </p:grpSpPr>
        <p:sp>
          <p:nvSpPr>
            <p:cNvPr id="180" name="Forma Livre 98">
              <a:extLst>
                <a:ext uri="{FF2B5EF4-FFF2-40B4-BE49-F238E27FC236}">
                  <a16:creationId xmlns:a16="http://schemas.microsoft.com/office/drawing/2014/main" id="{86C68ECC-F0A0-411E-A303-6DC0707A366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sz="1350" dirty="0"/>
            </a:p>
          </p:txBody>
        </p:sp>
        <p:grpSp>
          <p:nvGrpSpPr>
            <p:cNvPr id="181" name="Grupo 180">
              <a:extLst>
                <a:ext uri="{FF2B5EF4-FFF2-40B4-BE49-F238E27FC236}">
                  <a16:creationId xmlns:a16="http://schemas.microsoft.com/office/drawing/2014/main" id="{6A21E140-4ECB-4C42-BDC7-F4351513DA9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182" name="Conector Reto 181">
                <a:extLst>
                  <a:ext uri="{FF2B5EF4-FFF2-40B4-BE49-F238E27FC236}">
                    <a16:creationId xmlns:a16="http://schemas.microsoft.com/office/drawing/2014/main" id="{2940CFC5-AC4C-4746-A3B9-3DD434FF6DE6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Conector Reto 182">
                <a:extLst>
                  <a:ext uri="{FF2B5EF4-FFF2-40B4-BE49-F238E27FC236}">
                    <a16:creationId xmlns:a16="http://schemas.microsoft.com/office/drawing/2014/main" id="{6EC95677-9C92-4D0D-91D4-E07380F2502B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Conector Reto 183">
                <a:extLst>
                  <a:ext uri="{FF2B5EF4-FFF2-40B4-BE49-F238E27FC236}">
                    <a16:creationId xmlns:a16="http://schemas.microsoft.com/office/drawing/2014/main" id="{097602B2-71E1-4395-9C47-DE48B712AE8C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Conector Reto 184">
                <a:extLst>
                  <a:ext uri="{FF2B5EF4-FFF2-40B4-BE49-F238E27FC236}">
                    <a16:creationId xmlns:a16="http://schemas.microsoft.com/office/drawing/2014/main" id="{7FC50570-F1A9-4DB3-A64D-3A21A588820A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Conector Reto 185">
                <a:extLst>
                  <a:ext uri="{FF2B5EF4-FFF2-40B4-BE49-F238E27FC236}">
                    <a16:creationId xmlns:a16="http://schemas.microsoft.com/office/drawing/2014/main" id="{88E4F209-3FDA-4C17-A86D-59990132FF4D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Conector Reto 186">
                <a:extLst>
                  <a:ext uri="{FF2B5EF4-FFF2-40B4-BE49-F238E27FC236}">
                    <a16:creationId xmlns:a16="http://schemas.microsoft.com/office/drawing/2014/main" id="{9950C402-F8DC-4C99-90A8-CD67BDEC6CB4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Conector Reto 187">
                <a:extLst>
                  <a:ext uri="{FF2B5EF4-FFF2-40B4-BE49-F238E27FC236}">
                    <a16:creationId xmlns:a16="http://schemas.microsoft.com/office/drawing/2014/main" id="{76483FEF-FBDD-456C-AD52-B6D166FB1C09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Conector Reto 188">
                <a:extLst>
                  <a:ext uri="{FF2B5EF4-FFF2-40B4-BE49-F238E27FC236}">
                    <a16:creationId xmlns:a16="http://schemas.microsoft.com/office/drawing/2014/main" id="{DA316CA5-D470-4E6D-A6E8-D35DB7725D2E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Conector Reto 189">
                <a:extLst>
                  <a:ext uri="{FF2B5EF4-FFF2-40B4-BE49-F238E27FC236}">
                    <a16:creationId xmlns:a16="http://schemas.microsoft.com/office/drawing/2014/main" id="{8BFA4937-71AA-4400-8DCD-20E5DF050171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Conector Reto 190">
                <a:extLst>
                  <a:ext uri="{FF2B5EF4-FFF2-40B4-BE49-F238E27FC236}">
                    <a16:creationId xmlns:a16="http://schemas.microsoft.com/office/drawing/2014/main" id="{768FA0D4-7119-47B3-8329-0978770774F5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Conector Reto 191">
                <a:extLst>
                  <a:ext uri="{FF2B5EF4-FFF2-40B4-BE49-F238E27FC236}">
                    <a16:creationId xmlns:a16="http://schemas.microsoft.com/office/drawing/2014/main" id="{62C433AC-8114-47CC-9467-FCB5FE9807B3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Conector Reto 192">
                <a:extLst>
                  <a:ext uri="{FF2B5EF4-FFF2-40B4-BE49-F238E27FC236}">
                    <a16:creationId xmlns:a16="http://schemas.microsoft.com/office/drawing/2014/main" id="{BF9CB489-BA36-4004-A019-75FBA23CCB95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Conector Reto 193">
                <a:extLst>
                  <a:ext uri="{FF2B5EF4-FFF2-40B4-BE49-F238E27FC236}">
                    <a16:creationId xmlns:a16="http://schemas.microsoft.com/office/drawing/2014/main" id="{B4C060E4-E790-4A31-B683-EA834FCF4E26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Conector Reto 194">
                <a:extLst>
                  <a:ext uri="{FF2B5EF4-FFF2-40B4-BE49-F238E27FC236}">
                    <a16:creationId xmlns:a16="http://schemas.microsoft.com/office/drawing/2014/main" id="{13F00D2A-400F-4678-BB33-16B61650F478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Conector Reto 195">
                <a:extLst>
                  <a:ext uri="{FF2B5EF4-FFF2-40B4-BE49-F238E27FC236}">
                    <a16:creationId xmlns:a16="http://schemas.microsoft.com/office/drawing/2014/main" id="{46AABFD4-3727-4DF4-933A-C0A090248A80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Conector Reto 196">
                <a:extLst>
                  <a:ext uri="{FF2B5EF4-FFF2-40B4-BE49-F238E27FC236}">
                    <a16:creationId xmlns:a16="http://schemas.microsoft.com/office/drawing/2014/main" id="{6CC40A87-D067-41BF-B368-A197EC0D9DF0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Conector Reto 197">
                <a:extLst>
                  <a:ext uri="{FF2B5EF4-FFF2-40B4-BE49-F238E27FC236}">
                    <a16:creationId xmlns:a16="http://schemas.microsoft.com/office/drawing/2014/main" id="{E116F92B-7098-4139-AC77-75B4CE3323F8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Conector Reto 198">
                <a:extLst>
                  <a:ext uri="{FF2B5EF4-FFF2-40B4-BE49-F238E27FC236}">
                    <a16:creationId xmlns:a16="http://schemas.microsoft.com/office/drawing/2014/main" id="{CFDF485C-38E7-4C0D-A2A7-3F1DE3B918A5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Conector Reto 199">
                <a:extLst>
                  <a:ext uri="{FF2B5EF4-FFF2-40B4-BE49-F238E27FC236}">
                    <a16:creationId xmlns:a16="http://schemas.microsoft.com/office/drawing/2014/main" id="{BF6DBD12-21A0-4F07-953F-D3B3486C1510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Conector Reto 200">
                <a:extLst>
                  <a:ext uri="{FF2B5EF4-FFF2-40B4-BE49-F238E27FC236}">
                    <a16:creationId xmlns:a16="http://schemas.microsoft.com/office/drawing/2014/main" id="{554F4E42-5B16-41F4-8FF4-2EB134C1FE1D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Conector Reto 201">
                <a:extLst>
                  <a:ext uri="{FF2B5EF4-FFF2-40B4-BE49-F238E27FC236}">
                    <a16:creationId xmlns:a16="http://schemas.microsoft.com/office/drawing/2014/main" id="{6F4CC20F-EBF6-4AFE-9A4F-68ACC7513B4E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Conector Reto 202">
                <a:extLst>
                  <a:ext uri="{FF2B5EF4-FFF2-40B4-BE49-F238E27FC236}">
                    <a16:creationId xmlns:a16="http://schemas.microsoft.com/office/drawing/2014/main" id="{FA745DE2-9816-4D5B-BB41-BE1874612FFF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Conector Reto 203">
                <a:extLst>
                  <a:ext uri="{FF2B5EF4-FFF2-40B4-BE49-F238E27FC236}">
                    <a16:creationId xmlns:a16="http://schemas.microsoft.com/office/drawing/2014/main" id="{D5B5D721-5554-457C-BE2F-BCA2505CADF6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Conector Reto 204">
                <a:extLst>
                  <a:ext uri="{FF2B5EF4-FFF2-40B4-BE49-F238E27FC236}">
                    <a16:creationId xmlns:a16="http://schemas.microsoft.com/office/drawing/2014/main" id="{BAFF390C-48FB-4FA5-998E-6DDDF9D2B415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Conector Reto 205">
                <a:extLst>
                  <a:ext uri="{FF2B5EF4-FFF2-40B4-BE49-F238E27FC236}">
                    <a16:creationId xmlns:a16="http://schemas.microsoft.com/office/drawing/2014/main" id="{F4B2E647-1CF4-4AF8-9AF5-8EAB6D6E888E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Conector Reto 206">
                <a:extLst>
                  <a:ext uri="{FF2B5EF4-FFF2-40B4-BE49-F238E27FC236}">
                    <a16:creationId xmlns:a16="http://schemas.microsoft.com/office/drawing/2014/main" id="{46DA8C50-AA32-47D8-8DCB-DE9624E60EF3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Conector Reto 207">
                <a:extLst>
                  <a:ext uri="{FF2B5EF4-FFF2-40B4-BE49-F238E27FC236}">
                    <a16:creationId xmlns:a16="http://schemas.microsoft.com/office/drawing/2014/main" id="{51ED6412-8EBC-4680-B7D2-65A4F73BBBD2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Conector Reto 208">
                <a:extLst>
                  <a:ext uri="{FF2B5EF4-FFF2-40B4-BE49-F238E27FC236}">
                    <a16:creationId xmlns:a16="http://schemas.microsoft.com/office/drawing/2014/main" id="{2983F033-A214-4959-956E-4B50B7AC660C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Conector Reto 209">
                <a:extLst>
                  <a:ext uri="{FF2B5EF4-FFF2-40B4-BE49-F238E27FC236}">
                    <a16:creationId xmlns:a16="http://schemas.microsoft.com/office/drawing/2014/main" id="{A77F30C3-5A8C-4BEB-95C1-A7B9C0961F3C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Conector Reto 210">
                <a:extLst>
                  <a:ext uri="{FF2B5EF4-FFF2-40B4-BE49-F238E27FC236}">
                    <a16:creationId xmlns:a16="http://schemas.microsoft.com/office/drawing/2014/main" id="{99A432F5-9A86-437C-8108-7945FA72EC46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Conector Reto 211">
                <a:extLst>
                  <a:ext uri="{FF2B5EF4-FFF2-40B4-BE49-F238E27FC236}">
                    <a16:creationId xmlns:a16="http://schemas.microsoft.com/office/drawing/2014/main" id="{4F8B1465-BA18-4D1C-ADED-D4BAA7638AA4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Conector Reto 212">
                <a:extLst>
                  <a:ext uri="{FF2B5EF4-FFF2-40B4-BE49-F238E27FC236}">
                    <a16:creationId xmlns:a16="http://schemas.microsoft.com/office/drawing/2014/main" id="{45DD7842-E27E-4461-B9C8-63AD2F0C44F3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Conector Reto 213">
                <a:extLst>
                  <a:ext uri="{FF2B5EF4-FFF2-40B4-BE49-F238E27FC236}">
                    <a16:creationId xmlns:a16="http://schemas.microsoft.com/office/drawing/2014/main" id="{3C45934F-49A5-4EDB-A9A3-5540D74AB1AB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Conector Reto 214">
                <a:extLst>
                  <a:ext uri="{FF2B5EF4-FFF2-40B4-BE49-F238E27FC236}">
                    <a16:creationId xmlns:a16="http://schemas.microsoft.com/office/drawing/2014/main" id="{EEF9B0E3-0DC0-4D03-A02B-8F62D905F4F5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Conector Reto 215">
                <a:extLst>
                  <a:ext uri="{FF2B5EF4-FFF2-40B4-BE49-F238E27FC236}">
                    <a16:creationId xmlns:a16="http://schemas.microsoft.com/office/drawing/2014/main" id="{2B1998C4-BF81-4332-A399-AD43467F677F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Conector Reto 216">
                <a:extLst>
                  <a:ext uri="{FF2B5EF4-FFF2-40B4-BE49-F238E27FC236}">
                    <a16:creationId xmlns:a16="http://schemas.microsoft.com/office/drawing/2014/main" id="{44CFAF52-7684-46F2-8DFD-70A7F36DB0E6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Conector Reto 217">
                <a:extLst>
                  <a:ext uri="{FF2B5EF4-FFF2-40B4-BE49-F238E27FC236}">
                    <a16:creationId xmlns:a16="http://schemas.microsoft.com/office/drawing/2014/main" id="{93EFB5D1-BDF7-40B6-BBEA-D489CE79F154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Conector Reto 218">
                <a:extLst>
                  <a:ext uri="{FF2B5EF4-FFF2-40B4-BE49-F238E27FC236}">
                    <a16:creationId xmlns:a16="http://schemas.microsoft.com/office/drawing/2014/main" id="{B5A98777-A259-461F-A9B2-21DFC45C179E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Conector Reto 219">
                <a:extLst>
                  <a:ext uri="{FF2B5EF4-FFF2-40B4-BE49-F238E27FC236}">
                    <a16:creationId xmlns:a16="http://schemas.microsoft.com/office/drawing/2014/main" id="{0F795195-D966-482A-8D47-6265C00F6D00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Conector Reto 220">
                <a:extLst>
                  <a:ext uri="{FF2B5EF4-FFF2-40B4-BE49-F238E27FC236}">
                    <a16:creationId xmlns:a16="http://schemas.microsoft.com/office/drawing/2014/main" id="{6E881E12-FFE1-441E-B36B-804289472BA7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Conector Reto 221">
                <a:extLst>
                  <a:ext uri="{FF2B5EF4-FFF2-40B4-BE49-F238E27FC236}">
                    <a16:creationId xmlns:a16="http://schemas.microsoft.com/office/drawing/2014/main" id="{61DBEB97-C3B3-4646-9760-227E20B15557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Conector Reto 222">
                <a:extLst>
                  <a:ext uri="{FF2B5EF4-FFF2-40B4-BE49-F238E27FC236}">
                    <a16:creationId xmlns:a16="http://schemas.microsoft.com/office/drawing/2014/main" id="{0BA17FBA-A611-4CA2-9CDC-E073B889C4CA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Conector Reto 223">
                <a:extLst>
                  <a:ext uri="{FF2B5EF4-FFF2-40B4-BE49-F238E27FC236}">
                    <a16:creationId xmlns:a16="http://schemas.microsoft.com/office/drawing/2014/main" id="{1B66F6D2-50DA-4E7A-8583-E9159CD9622E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Conector Reto 224">
                <a:extLst>
                  <a:ext uri="{FF2B5EF4-FFF2-40B4-BE49-F238E27FC236}">
                    <a16:creationId xmlns:a16="http://schemas.microsoft.com/office/drawing/2014/main" id="{DD181CC7-8652-404A-B5C7-58004FD15F30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Conector Reto 225">
                <a:extLst>
                  <a:ext uri="{FF2B5EF4-FFF2-40B4-BE49-F238E27FC236}">
                    <a16:creationId xmlns:a16="http://schemas.microsoft.com/office/drawing/2014/main" id="{75706D69-47CD-47E3-83C9-EDB4EAF58C8A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Conector Reto 226">
                <a:extLst>
                  <a:ext uri="{FF2B5EF4-FFF2-40B4-BE49-F238E27FC236}">
                    <a16:creationId xmlns:a16="http://schemas.microsoft.com/office/drawing/2014/main" id="{2ADC21AA-CD21-436C-A9D7-DC4167E50082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Conector Reto 227">
                <a:extLst>
                  <a:ext uri="{FF2B5EF4-FFF2-40B4-BE49-F238E27FC236}">
                    <a16:creationId xmlns:a16="http://schemas.microsoft.com/office/drawing/2014/main" id="{4702CCCC-772F-4AF1-8201-73C25371105B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Conector Reto 228">
                <a:extLst>
                  <a:ext uri="{FF2B5EF4-FFF2-40B4-BE49-F238E27FC236}">
                    <a16:creationId xmlns:a16="http://schemas.microsoft.com/office/drawing/2014/main" id="{62AAD2B7-288B-42CF-804B-E33B84D747A6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Conector Reto 229">
                <a:extLst>
                  <a:ext uri="{FF2B5EF4-FFF2-40B4-BE49-F238E27FC236}">
                    <a16:creationId xmlns:a16="http://schemas.microsoft.com/office/drawing/2014/main" id="{D51CCD7B-95EB-4EE4-BAED-4308C80BF36E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Conector Reto 230">
                <a:extLst>
                  <a:ext uri="{FF2B5EF4-FFF2-40B4-BE49-F238E27FC236}">
                    <a16:creationId xmlns:a16="http://schemas.microsoft.com/office/drawing/2014/main" id="{F92C4B5C-D0FB-4C0A-B5FA-2C7DDF7625CE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Conector Reto 231">
                <a:extLst>
                  <a:ext uri="{FF2B5EF4-FFF2-40B4-BE49-F238E27FC236}">
                    <a16:creationId xmlns:a16="http://schemas.microsoft.com/office/drawing/2014/main" id="{64D2931E-A280-496D-99C1-5C2A820CB4D8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Conector Reto 232">
                <a:extLst>
                  <a:ext uri="{FF2B5EF4-FFF2-40B4-BE49-F238E27FC236}">
                    <a16:creationId xmlns:a16="http://schemas.microsoft.com/office/drawing/2014/main" id="{ED33CBE3-55B1-43CF-96B9-2E994EBCEA31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Conector Reto 233">
                <a:extLst>
                  <a:ext uri="{FF2B5EF4-FFF2-40B4-BE49-F238E27FC236}">
                    <a16:creationId xmlns:a16="http://schemas.microsoft.com/office/drawing/2014/main" id="{16C6D563-A48C-4E6B-AE46-2CCE38A66019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Conector Reto 234">
                <a:extLst>
                  <a:ext uri="{FF2B5EF4-FFF2-40B4-BE49-F238E27FC236}">
                    <a16:creationId xmlns:a16="http://schemas.microsoft.com/office/drawing/2014/main" id="{AD0ABECB-C92E-4F76-89A6-1334939CDF83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Conector Reto 235">
                <a:extLst>
                  <a:ext uri="{FF2B5EF4-FFF2-40B4-BE49-F238E27FC236}">
                    <a16:creationId xmlns:a16="http://schemas.microsoft.com/office/drawing/2014/main" id="{8C258514-FFA8-4DE3-9B25-D55705AC3BDA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Conector Reto 236">
                <a:extLst>
                  <a:ext uri="{FF2B5EF4-FFF2-40B4-BE49-F238E27FC236}">
                    <a16:creationId xmlns:a16="http://schemas.microsoft.com/office/drawing/2014/main" id="{C2B9E312-EEBF-4783-B25E-D7DD0D6E7120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Conector Reto 237">
                <a:extLst>
                  <a:ext uri="{FF2B5EF4-FFF2-40B4-BE49-F238E27FC236}">
                    <a16:creationId xmlns:a16="http://schemas.microsoft.com/office/drawing/2014/main" id="{7CB21139-A4D5-4D0F-9AD0-868FFC4240F0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Conector Reto 238">
                <a:extLst>
                  <a:ext uri="{FF2B5EF4-FFF2-40B4-BE49-F238E27FC236}">
                    <a16:creationId xmlns:a16="http://schemas.microsoft.com/office/drawing/2014/main" id="{E72FF9AC-BC86-42FD-8DF7-72429C958CA8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Conector Reto 239">
                <a:extLst>
                  <a:ext uri="{FF2B5EF4-FFF2-40B4-BE49-F238E27FC236}">
                    <a16:creationId xmlns:a16="http://schemas.microsoft.com/office/drawing/2014/main" id="{23D09EAB-27F8-4FAC-91C2-4942ABA74085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Conector Reto 240">
                <a:extLst>
                  <a:ext uri="{FF2B5EF4-FFF2-40B4-BE49-F238E27FC236}">
                    <a16:creationId xmlns:a16="http://schemas.microsoft.com/office/drawing/2014/main" id="{10D82CB2-C309-4CCD-9FB1-EF8F4407ECC9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Conector Reto 241">
                <a:extLst>
                  <a:ext uri="{FF2B5EF4-FFF2-40B4-BE49-F238E27FC236}">
                    <a16:creationId xmlns:a16="http://schemas.microsoft.com/office/drawing/2014/main" id="{3625D6FE-BC58-4E33-B4E9-282D5CB75E05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Conector Reto 242">
                <a:extLst>
                  <a:ext uri="{FF2B5EF4-FFF2-40B4-BE49-F238E27FC236}">
                    <a16:creationId xmlns:a16="http://schemas.microsoft.com/office/drawing/2014/main" id="{2158CF66-DCD3-4627-9675-61B42A303719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Conector Reto 243">
                <a:extLst>
                  <a:ext uri="{FF2B5EF4-FFF2-40B4-BE49-F238E27FC236}">
                    <a16:creationId xmlns:a16="http://schemas.microsoft.com/office/drawing/2014/main" id="{44ED85B9-D0C1-4222-B4BC-E81876EC3883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Conector Reto 244">
                <a:extLst>
                  <a:ext uri="{FF2B5EF4-FFF2-40B4-BE49-F238E27FC236}">
                    <a16:creationId xmlns:a16="http://schemas.microsoft.com/office/drawing/2014/main" id="{1299F075-06C0-46B8-A3F7-1D7E8D6001DB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Conector Reto 245">
                <a:extLst>
                  <a:ext uri="{FF2B5EF4-FFF2-40B4-BE49-F238E27FC236}">
                    <a16:creationId xmlns:a16="http://schemas.microsoft.com/office/drawing/2014/main" id="{AEA87578-2C04-4651-A5BF-81D06050C9F3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Conector Reto 246">
                <a:extLst>
                  <a:ext uri="{FF2B5EF4-FFF2-40B4-BE49-F238E27FC236}">
                    <a16:creationId xmlns:a16="http://schemas.microsoft.com/office/drawing/2014/main" id="{12A8551E-D8EB-40F2-AD25-87484A17D2F1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Conector Reto 247">
                <a:extLst>
                  <a:ext uri="{FF2B5EF4-FFF2-40B4-BE49-F238E27FC236}">
                    <a16:creationId xmlns:a16="http://schemas.microsoft.com/office/drawing/2014/main" id="{AC1E0E32-3B75-404A-9165-573378250855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Conector Reto 248">
                <a:extLst>
                  <a:ext uri="{FF2B5EF4-FFF2-40B4-BE49-F238E27FC236}">
                    <a16:creationId xmlns:a16="http://schemas.microsoft.com/office/drawing/2014/main" id="{4A410333-16BA-443A-B24F-418ED7753666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Conector Reto 249">
                <a:extLst>
                  <a:ext uri="{FF2B5EF4-FFF2-40B4-BE49-F238E27FC236}">
                    <a16:creationId xmlns:a16="http://schemas.microsoft.com/office/drawing/2014/main" id="{271589D1-7914-4EA7-B6B4-C1E7EA5FE674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Conector Reto 250">
                <a:extLst>
                  <a:ext uri="{FF2B5EF4-FFF2-40B4-BE49-F238E27FC236}">
                    <a16:creationId xmlns:a16="http://schemas.microsoft.com/office/drawing/2014/main" id="{E62A5ACA-F5D5-41F3-9549-06DB799C4D17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Conector Reto 251">
                <a:extLst>
                  <a:ext uri="{FF2B5EF4-FFF2-40B4-BE49-F238E27FC236}">
                    <a16:creationId xmlns:a16="http://schemas.microsoft.com/office/drawing/2014/main" id="{EA254CA6-3565-4CD0-8BEB-C94A533C0113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Conector Reto 252">
                <a:extLst>
                  <a:ext uri="{FF2B5EF4-FFF2-40B4-BE49-F238E27FC236}">
                    <a16:creationId xmlns:a16="http://schemas.microsoft.com/office/drawing/2014/main" id="{E62203F9-E5BE-44F8-8D43-31EEF85E9221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Conector Reto 253">
                <a:extLst>
                  <a:ext uri="{FF2B5EF4-FFF2-40B4-BE49-F238E27FC236}">
                    <a16:creationId xmlns:a16="http://schemas.microsoft.com/office/drawing/2014/main" id="{FC43FC58-4722-4D22-88C1-652EB1658511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Conector Reto 254">
                <a:extLst>
                  <a:ext uri="{FF2B5EF4-FFF2-40B4-BE49-F238E27FC236}">
                    <a16:creationId xmlns:a16="http://schemas.microsoft.com/office/drawing/2014/main" id="{D4C87F1C-06F8-43CD-8920-F525A5504B52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Conector Reto 255">
                <a:extLst>
                  <a:ext uri="{FF2B5EF4-FFF2-40B4-BE49-F238E27FC236}">
                    <a16:creationId xmlns:a16="http://schemas.microsoft.com/office/drawing/2014/main" id="{F75BF2BA-0DFF-4812-986E-9F2286A9F464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" name="Conector Reto 256">
                <a:extLst>
                  <a:ext uri="{FF2B5EF4-FFF2-40B4-BE49-F238E27FC236}">
                    <a16:creationId xmlns:a16="http://schemas.microsoft.com/office/drawing/2014/main" id="{7B79CBCB-DE00-4F16-A2FC-E54EF816BA34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Conector Reto 257">
                <a:extLst>
                  <a:ext uri="{FF2B5EF4-FFF2-40B4-BE49-F238E27FC236}">
                    <a16:creationId xmlns:a16="http://schemas.microsoft.com/office/drawing/2014/main" id="{DEA1374B-AC49-4266-965E-1F9CD9E53BC3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Conector Reto 258">
                <a:extLst>
                  <a:ext uri="{FF2B5EF4-FFF2-40B4-BE49-F238E27FC236}">
                    <a16:creationId xmlns:a16="http://schemas.microsoft.com/office/drawing/2014/main" id="{325DE178-9F40-48D5-B0A9-4B0324742253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61" name="Grupo 260">
            <a:extLst>
              <a:ext uri="{FF2B5EF4-FFF2-40B4-BE49-F238E27FC236}">
                <a16:creationId xmlns:a16="http://schemas.microsoft.com/office/drawing/2014/main" id="{29858C9E-401F-4216-8087-A25D1B58814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5392608">
            <a:off x="5548055" y="393108"/>
            <a:ext cx="3686293" cy="3203578"/>
            <a:chOff x="5281603" y="104899"/>
            <a:chExt cx="6910397" cy="6005491"/>
          </a:xfrm>
        </p:grpSpPr>
        <p:sp>
          <p:nvSpPr>
            <p:cNvPr id="262" name="Forma Livre 17">
              <a:extLst>
                <a:ext uri="{FF2B5EF4-FFF2-40B4-BE49-F238E27FC236}">
                  <a16:creationId xmlns:a16="http://schemas.microsoft.com/office/drawing/2014/main" id="{D963FBC5-E6AD-44F8-AF49-6F5B5BF9DB3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sz="1350" dirty="0"/>
            </a:p>
          </p:txBody>
        </p:sp>
        <p:grpSp>
          <p:nvGrpSpPr>
            <p:cNvPr id="263" name="Grupo 262">
              <a:extLst>
                <a:ext uri="{FF2B5EF4-FFF2-40B4-BE49-F238E27FC236}">
                  <a16:creationId xmlns:a16="http://schemas.microsoft.com/office/drawing/2014/main" id="{EF1F68DE-2C0A-4FBF-8033-8DFBB75AE20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264" name="Conector Reto 263">
                <a:extLst>
                  <a:ext uri="{FF2B5EF4-FFF2-40B4-BE49-F238E27FC236}">
                    <a16:creationId xmlns:a16="http://schemas.microsoft.com/office/drawing/2014/main" id="{1C147FEA-3E5D-4830-B91C-78418FE209F4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Conector Reto 264">
                <a:extLst>
                  <a:ext uri="{FF2B5EF4-FFF2-40B4-BE49-F238E27FC236}">
                    <a16:creationId xmlns:a16="http://schemas.microsoft.com/office/drawing/2014/main" id="{C91F075D-8726-4FD6-BE73-EDCD7607303C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6" name="Conector Reto 265">
                <a:extLst>
                  <a:ext uri="{FF2B5EF4-FFF2-40B4-BE49-F238E27FC236}">
                    <a16:creationId xmlns:a16="http://schemas.microsoft.com/office/drawing/2014/main" id="{0BDE3685-352D-4E32-9662-2C6C92E20FAB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" name="Conector Reto 266">
                <a:extLst>
                  <a:ext uri="{FF2B5EF4-FFF2-40B4-BE49-F238E27FC236}">
                    <a16:creationId xmlns:a16="http://schemas.microsoft.com/office/drawing/2014/main" id="{10A2922F-AA86-4B02-80C4-409D71A0AD79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Conector Reto 267">
                <a:extLst>
                  <a:ext uri="{FF2B5EF4-FFF2-40B4-BE49-F238E27FC236}">
                    <a16:creationId xmlns:a16="http://schemas.microsoft.com/office/drawing/2014/main" id="{A23C72B0-E133-40CF-A094-E239AD994B22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Conector Reto 268">
                <a:extLst>
                  <a:ext uri="{FF2B5EF4-FFF2-40B4-BE49-F238E27FC236}">
                    <a16:creationId xmlns:a16="http://schemas.microsoft.com/office/drawing/2014/main" id="{63F2DFC9-23E2-4429-911D-AA55B034054A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Conector Reto 269">
                <a:extLst>
                  <a:ext uri="{FF2B5EF4-FFF2-40B4-BE49-F238E27FC236}">
                    <a16:creationId xmlns:a16="http://schemas.microsoft.com/office/drawing/2014/main" id="{E71590EC-7AA6-47B3-AFF5-6E9A1B8B1C7E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Conector Reto 270">
                <a:extLst>
                  <a:ext uri="{FF2B5EF4-FFF2-40B4-BE49-F238E27FC236}">
                    <a16:creationId xmlns:a16="http://schemas.microsoft.com/office/drawing/2014/main" id="{23C6AC81-5D5E-4224-B222-B731E90F1C73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Conector Reto 271">
                <a:extLst>
                  <a:ext uri="{FF2B5EF4-FFF2-40B4-BE49-F238E27FC236}">
                    <a16:creationId xmlns:a16="http://schemas.microsoft.com/office/drawing/2014/main" id="{164FB43F-3082-49BF-A7C5-72A42773D432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Conector Reto 272">
                <a:extLst>
                  <a:ext uri="{FF2B5EF4-FFF2-40B4-BE49-F238E27FC236}">
                    <a16:creationId xmlns:a16="http://schemas.microsoft.com/office/drawing/2014/main" id="{C9F3EE03-5655-4428-86AC-F579E8F339B2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Conector Reto 273">
                <a:extLst>
                  <a:ext uri="{FF2B5EF4-FFF2-40B4-BE49-F238E27FC236}">
                    <a16:creationId xmlns:a16="http://schemas.microsoft.com/office/drawing/2014/main" id="{EF7335E6-5FFD-4206-9AF0-1791A88C9A02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Conector Reto 274">
                <a:extLst>
                  <a:ext uri="{FF2B5EF4-FFF2-40B4-BE49-F238E27FC236}">
                    <a16:creationId xmlns:a16="http://schemas.microsoft.com/office/drawing/2014/main" id="{CE837EB7-EE63-4B6B-9334-1B8055AD9F30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" name="Conector Reto 275">
                <a:extLst>
                  <a:ext uri="{FF2B5EF4-FFF2-40B4-BE49-F238E27FC236}">
                    <a16:creationId xmlns:a16="http://schemas.microsoft.com/office/drawing/2014/main" id="{4EE8D5FB-B44C-43C8-A4F4-D786090733FA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Conector Reto 276">
                <a:extLst>
                  <a:ext uri="{FF2B5EF4-FFF2-40B4-BE49-F238E27FC236}">
                    <a16:creationId xmlns:a16="http://schemas.microsoft.com/office/drawing/2014/main" id="{8847AA0E-6A2D-41F5-A9B5-3A2F3B87528C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Conector Reto 277">
                <a:extLst>
                  <a:ext uri="{FF2B5EF4-FFF2-40B4-BE49-F238E27FC236}">
                    <a16:creationId xmlns:a16="http://schemas.microsoft.com/office/drawing/2014/main" id="{9E4D651B-C768-4CBE-B971-A3CA38D803F1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Conector Reto 278">
                <a:extLst>
                  <a:ext uri="{FF2B5EF4-FFF2-40B4-BE49-F238E27FC236}">
                    <a16:creationId xmlns:a16="http://schemas.microsoft.com/office/drawing/2014/main" id="{913496D3-4182-4D80-9A16-89DBB7408616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Conector Reto 279">
                <a:extLst>
                  <a:ext uri="{FF2B5EF4-FFF2-40B4-BE49-F238E27FC236}">
                    <a16:creationId xmlns:a16="http://schemas.microsoft.com/office/drawing/2014/main" id="{088D4C91-F0F7-4549-B54A-CC855FD3A788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Conector Reto 280">
                <a:extLst>
                  <a:ext uri="{FF2B5EF4-FFF2-40B4-BE49-F238E27FC236}">
                    <a16:creationId xmlns:a16="http://schemas.microsoft.com/office/drawing/2014/main" id="{84885948-783E-4197-B942-2DDCD542EA66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Conector Reto 281">
                <a:extLst>
                  <a:ext uri="{FF2B5EF4-FFF2-40B4-BE49-F238E27FC236}">
                    <a16:creationId xmlns:a16="http://schemas.microsoft.com/office/drawing/2014/main" id="{2837E330-008B-45A6-98A5-CE7D6FBBE10C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3" name="Conector Reto 282">
                <a:extLst>
                  <a:ext uri="{FF2B5EF4-FFF2-40B4-BE49-F238E27FC236}">
                    <a16:creationId xmlns:a16="http://schemas.microsoft.com/office/drawing/2014/main" id="{DD807602-B947-4984-8017-D89F3B0ADBAF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Conector Reto 283">
                <a:extLst>
                  <a:ext uri="{FF2B5EF4-FFF2-40B4-BE49-F238E27FC236}">
                    <a16:creationId xmlns:a16="http://schemas.microsoft.com/office/drawing/2014/main" id="{57AA37C4-9C24-41F1-98CA-BBD9BE159565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Conector Reto 284">
                <a:extLst>
                  <a:ext uri="{FF2B5EF4-FFF2-40B4-BE49-F238E27FC236}">
                    <a16:creationId xmlns:a16="http://schemas.microsoft.com/office/drawing/2014/main" id="{692CF8CD-056F-4556-939F-1EFF0FECEC15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Conector Reto 285">
                <a:extLst>
                  <a:ext uri="{FF2B5EF4-FFF2-40B4-BE49-F238E27FC236}">
                    <a16:creationId xmlns:a16="http://schemas.microsoft.com/office/drawing/2014/main" id="{A29F3FAC-18B2-4886-9A93-44B7AD01DF6E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Conector Reto 286">
                <a:extLst>
                  <a:ext uri="{FF2B5EF4-FFF2-40B4-BE49-F238E27FC236}">
                    <a16:creationId xmlns:a16="http://schemas.microsoft.com/office/drawing/2014/main" id="{35B536E5-4149-49B5-8119-04FF4A5ACF36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Conector Reto 287">
                <a:extLst>
                  <a:ext uri="{FF2B5EF4-FFF2-40B4-BE49-F238E27FC236}">
                    <a16:creationId xmlns:a16="http://schemas.microsoft.com/office/drawing/2014/main" id="{4A2B8B6A-D5D3-4DAA-AB4B-A1C1086B408E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Conector Reto 288">
                <a:extLst>
                  <a:ext uri="{FF2B5EF4-FFF2-40B4-BE49-F238E27FC236}">
                    <a16:creationId xmlns:a16="http://schemas.microsoft.com/office/drawing/2014/main" id="{F8E4C672-BE9E-4026-992B-B2FE6C13618B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0" name="Conector Reto 289">
                <a:extLst>
                  <a:ext uri="{FF2B5EF4-FFF2-40B4-BE49-F238E27FC236}">
                    <a16:creationId xmlns:a16="http://schemas.microsoft.com/office/drawing/2014/main" id="{AC36DA4E-F1E7-4B68-ADA1-4F132BDCF231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Conector Reto 290">
                <a:extLst>
                  <a:ext uri="{FF2B5EF4-FFF2-40B4-BE49-F238E27FC236}">
                    <a16:creationId xmlns:a16="http://schemas.microsoft.com/office/drawing/2014/main" id="{EB5D2532-6A77-4DE1-8BB0-37AA33FD9F28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Conector Reto 291">
                <a:extLst>
                  <a:ext uri="{FF2B5EF4-FFF2-40B4-BE49-F238E27FC236}">
                    <a16:creationId xmlns:a16="http://schemas.microsoft.com/office/drawing/2014/main" id="{BF234A36-BE57-450D-BDA2-AD70152CF5C5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Conector Reto 292">
                <a:extLst>
                  <a:ext uri="{FF2B5EF4-FFF2-40B4-BE49-F238E27FC236}">
                    <a16:creationId xmlns:a16="http://schemas.microsoft.com/office/drawing/2014/main" id="{D461473E-1290-4BD0-B4DF-3C95DCE0F615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Conector Reto 293">
                <a:extLst>
                  <a:ext uri="{FF2B5EF4-FFF2-40B4-BE49-F238E27FC236}">
                    <a16:creationId xmlns:a16="http://schemas.microsoft.com/office/drawing/2014/main" id="{50325318-A62D-4427-B613-AF5E076E3D3D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Conector Reto 294">
                <a:extLst>
                  <a:ext uri="{FF2B5EF4-FFF2-40B4-BE49-F238E27FC236}">
                    <a16:creationId xmlns:a16="http://schemas.microsoft.com/office/drawing/2014/main" id="{3F928DB9-6B46-43EF-A7CF-C4B9830CA51B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Conector Reto 295">
                <a:extLst>
                  <a:ext uri="{FF2B5EF4-FFF2-40B4-BE49-F238E27FC236}">
                    <a16:creationId xmlns:a16="http://schemas.microsoft.com/office/drawing/2014/main" id="{BA011901-65F6-4D44-BD40-744878B6B2D1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" name="Conector Reto 296">
                <a:extLst>
                  <a:ext uri="{FF2B5EF4-FFF2-40B4-BE49-F238E27FC236}">
                    <a16:creationId xmlns:a16="http://schemas.microsoft.com/office/drawing/2014/main" id="{E838496B-B788-4873-9E1C-9B4442984E61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Conector Reto 297">
                <a:extLst>
                  <a:ext uri="{FF2B5EF4-FFF2-40B4-BE49-F238E27FC236}">
                    <a16:creationId xmlns:a16="http://schemas.microsoft.com/office/drawing/2014/main" id="{A15262F7-23A5-4A6B-BD2C-44CF82ECDEEA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Conector Reto 298">
                <a:extLst>
                  <a:ext uri="{FF2B5EF4-FFF2-40B4-BE49-F238E27FC236}">
                    <a16:creationId xmlns:a16="http://schemas.microsoft.com/office/drawing/2014/main" id="{B5857A42-75EB-4FF2-AF41-2D612A687D34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Conector Reto 299">
                <a:extLst>
                  <a:ext uri="{FF2B5EF4-FFF2-40B4-BE49-F238E27FC236}">
                    <a16:creationId xmlns:a16="http://schemas.microsoft.com/office/drawing/2014/main" id="{3FC449E1-9573-406B-A201-3E897E668A4C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Conector Reto 300">
                <a:extLst>
                  <a:ext uri="{FF2B5EF4-FFF2-40B4-BE49-F238E27FC236}">
                    <a16:creationId xmlns:a16="http://schemas.microsoft.com/office/drawing/2014/main" id="{71001847-954F-46EC-97E7-E38732517B9E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2" name="Conector Reto 301">
                <a:extLst>
                  <a:ext uri="{FF2B5EF4-FFF2-40B4-BE49-F238E27FC236}">
                    <a16:creationId xmlns:a16="http://schemas.microsoft.com/office/drawing/2014/main" id="{F3B040FD-D427-4F90-8CFC-D4295224879A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3" name="Conector Reto 302">
                <a:extLst>
                  <a:ext uri="{FF2B5EF4-FFF2-40B4-BE49-F238E27FC236}">
                    <a16:creationId xmlns:a16="http://schemas.microsoft.com/office/drawing/2014/main" id="{975C627A-78ED-4D2B-9F9E-26BE2C0A7503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4" name="Conector Reto 303">
                <a:extLst>
                  <a:ext uri="{FF2B5EF4-FFF2-40B4-BE49-F238E27FC236}">
                    <a16:creationId xmlns:a16="http://schemas.microsoft.com/office/drawing/2014/main" id="{2523831A-B9F1-40EF-B113-873BEFA66099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5" name="Conector Reto 304">
                <a:extLst>
                  <a:ext uri="{FF2B5EF4-FFF2-40B4-BE49-F238E27FC236}">
                    <a16:creationId xmlns:a16="http://schemas.microsoft.com/office/drawing/2014/main" id="{07483313-610C-403C-811D-EE70A78046D3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6" name="Conector Reto 305">
                <a:extLst>
                  <a:ext uri="{FF2B5EF4-FFF2-40B4-BE49-F238E27FC236}">
                    <a16:creationId xmlns:a16="http://schemas.microsoft.com/office/drawing/2014/main" id="{E1CE5A29-BB15-441C-B3CD-3D3EE2163DA8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" name="Conector Reto 306">
                <a:extLst>
                  <a:ext uri="{FF2B5EF4-FFF2-40B4-BE49-F238E27FC236}">
                    <a16:creationId xmlns:a16="http://schemas.microsoft.com/office/drawing/2014/main" id="{E476D005-3155-4DEF-88DE-068B497DED91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" name="Conector Reto 307">
                <a:extLst>
                  <a:ext uri="{FF2B5EF4-FFF2-40B4-BE49-F238E27FC236}">
                    <a16:creationId xmlns:a16="http://schemas.microsoft.com/office/drawing/2014/main" id="{2628975E-6165-407B-8A45-7F23746BCC6E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Conector Reto 308">
                <a:extLst>
                  <a:ext uri="{FF2B5EF4-FFF2-40B4-BE49-F238E27FC236}">
                    <a16:creationId xmlns:a16="http://schemas.microsoft.com/office/drawing/2014/main" id="{6A69F000-3171-47D5-8EFE-4F201716C071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" name="Conector Reto 309">
                <a:extLst>
                  <a:ext uri="{FF2B5EF4-FFF2-40B4-BE49-F238E27FC236}">
                    <a16:creationId xmlns:a16="http://schemas.microsoft.com/office/drawing/2014/main" id="{60092325-1C07-4FBC-9C9C-42244C9B9DC2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" name="Conector Reto 310">
                <a:extLst>
                  <a:ext uri="{FF2B5EF4-FFF2-40B4-BE49-F238E27FC236}">
                    <a16:creationId xmlns:a16="http://schemas.microsoft.com/office/drawing/2014/main" id="{2A33CB00-75FF-4DFF-9D6A-CEF5EA2E2602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Conector Reto 311">
                <a:extLst>
                  <a:ext uri="{FF2B5EF4-FFF2-40B4-BE49-F238E27FC236}">
                    <a16:creationId xmlns:a16="http://schemas.microsoft.com/office/drawing/2014/main" id="{139B85FF-580E-435C-8523-23A0352695B6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Conector Reto 312">
                <a:extLst>
                  <a:ext uri="{FF2B5EF4-FFF2-40B4-BE49-F238E27FC236}">
                    <a16:creationId xmlns:a16="http://schemas.microsoft.com/office/drawing/2014/main" id="{C53E7419-AF0F-4B69-88BF-853EDC328C5B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" name="Conector Reto 313">
                <a:extLst>
                  <a:ext uri="{FF2B5EF4-FFF2-40B4-BE49-F238E27FC236}">
                    <a16:creationId xmlns:a16="http://schemas.microsoft.com/office/drawing/2014/main" id="{052C8AEF-9C9D-4737-BA0F-DBB3BF0C04C7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" name="Conector Reto 314">
                <a:extLst>
                  <a:ext uri="{FF2B5EF4-FFF2-40B4-BE49-F238E27FC236}">
                    <a16:creationId xmlns:a16="http://schemas.microsoft.com/office/drawing/2014/main" id="{6ADDDBC2-F0DB-4038-98D0-B38749D8C0E7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" name="Conector Reto 315">
                <a:extLst>
                  <a:ext uri="{FF2B5EF4-FFF2-40B4-BE49-F238E27FC236}">
                    <a16:creationId xmlns:a16="http://schemas.microsoft.com/office/drawing/2014/main" id="{E5F14C72-98E5-4A6C-BA03-5E105AA4D4C8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" name="Conector Reto 316">
                <a:extLst>
                  <a:ext uri="{FF2B5EF4-FFF2-40B4-BE49-F238E27FC236}">
                    <a16:creationId xmlns:a16="http://schemas.microsoft.com/office/drawing/2014/main" id="{9ACEF013-464E-44D2-9B83-863E69077E16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" name="Conector Reto 317">
                <a:extLst>
                  <a:ext uri="{FF2B5EF4-FFF2-40B4-BE49-F238E27FC236}">
                    <a16:creationId xmlns:a16="http://schemas.microsoft.com/office/drawing/2014/main" id="{3141F09F-05CE-4CE9-9F5A-861FBC31A83A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" name="Conector Reto 318">
                <a:extLst>
                  <a:ext uri="{FF2B5EF4-FFF2-40B4-BE49-F238E27FC236}">
                    <a16:creationId xmlns:a16="http://schemas.microsoft.com/office/drawing/2014/main" id="{7ED70A3C-4B21-4941-9F11-00A51A748A05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" name="Conector Reto 319">
                <a:extLst>
                  <a:ext uri="{FF2B5EF4-FFF2-40B4-BE49-F238E27FC236}">
                    <a16:creationId xmlns:a16="http://schemas.microsoft.com/office/drawing/2014/main" id="{11927814-33EF-4FBA-95F7-4138C1C7CEC0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" name="Conector Reto 320">
                <a:extLst>
                  <a:ext uri="{FF2B5EF4-FFF2-40B4-BE49-F238E27FC236}">
                    <a16:creationId xmlns:a16="http://schemas.microsoft.com/office/drawing/2014/main" id="{F4D2B900-3BAC-4EE3-AB6E-9F3212F4DCAF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Conector Reto 321">
                <a:extLst>
                  <a:ext uri="{FF2B5EF4-FFF2-40B4-BE49-F238E27FC236}">
                    <a16:creationId xmlns:a16="http://schemas.microsoft.com/office/drawing/2014/main" id="{FB00017B-AD65-4759-8A6A-B03C70E07BA2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" name="Conector Reto 322">
                <a:extLst>
                  <a:ext uri="{FF2B5EF4-FFF2-40B4-BE49-F238E27FC236}">
                    <a16:creationId xmlns:a16="http://schemas.microsoft.com/office/drawing/2014/main" id="{22C4A8E2-640F-4D30-99EC-A2D2B0FD6E5D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" name="Conector Reto 323">
                <a:extLst>
                  <a:ext uri="{FF2B5EF4-FFF2-40B4-BE49-F238E27FC236}">
                    <a16:creationId xmlns:a16="http://schemas.microsoft.com/office/drawing/2014/main" id="{9492085E-DF05-4380-B8C2-93832478CFEB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" name="Conector Reto 324">
                <a:extLst>
                  <a:ext uri="{FF2B5EF4-FFF2-40B4-BE49-F238E27FC236}">
                    <a16:creationId xmlns:a16="http://schemas.microsoft.com/office/drawing/2014/main" id="{49750F82-33DB-42EE-B31F-CC5DE7EBA149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" name="Conector Reto 325">
                <a:extLst>
                  <a:ext uri="{FF2B5EF4-FFF2-40B4-BE49-F238E27FC236}">
                    <a16:creationId xmlns:a16="http://schemas.microsoft.com/office/drawing/2014/main" id="{60B9848F-8B4C-4440-9BF6-98A4F3F72C09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" name="Conector Reto 326">
                <a:extLst>
                  <a:ext uri="{FF2B5EF4-FFF2-40B4-BE49-F238E27FC236}">
                    <a16:creationId xmlns:a16="http://schemas.microsoft.com/office/drawing/2014/main" id="{E7AA0900-78F5-4163-807F-3DEE6DCBB10E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" name="Conector Reto 327">
                <a:extLst>
                  <a:ext uri="{FF2B5EF4-FFF2-40B4-BE49-F238E27FC236}">
                    <a16:creationId xmlns:a16="http://schemas.microsoft.com/office/drawing/2014/main" id="{0F627689-9632-474B-B3A8-EC1A82A36E6C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Conector Reto 328">
                <a:extLst>
                  <a:ext uri="{FF2B5EF4-FFF2-40B4-BE49-F238E27FC236}">
                    <a16:creationId xmlns:a16="http://schemas.microsoft.com/office/drawing/2014/main" id="{71C6CB03-F81D-48A2-BF05-98D4EF2CC20A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" name="Conector Reto 329">
                <a:extLst>
                  <a:ext uri="{FF2B5EF4-FFF2-40B4-BE49-F238E27FC236}">
                    <a16:creationId xmlns:a16="http://schemas.microsoft.com/office/drawing/2014/main" id="{12FB4D2F-4789-48A1-A4AA-F318ED2BA5B7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" name="Conector Reto 330">
                <a:extLst>
                  <a:ext uri="{FF2B5EF4-FFF2-40B4-BE49-F238E27FC236}">
                    <a16:creationId xmlns:a16="http://schemas.microsoft.com/office/drawing/2014/main" id="{64B8907A-2A80-490C-AACF-678CA6DE19D1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" name="Conector Reto 331">
                <a:extLst>
                  <a:ext uri="{FF2B5EF4-FFF2-40B4-BE49-F238E27FC236}">
                    <a16:creationId xmlns:a16="http://schemas.microsoft.com/office/drawing/2014/main" id="{A175CCF3-4796-4C76-A92E-B495335FB451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" name="Conector Reto 332">
                <a:extLst>
                  <a:ext uri="{FF2B5EF4-FFF2-40B4-BE49-F238E27FC236}">
                    <a16:creationId xmlns:a16="http://schemas.microsoft.com/office/drawing/2014/main" id="{8CFC6D15-64F3-449C-8C0B-3FCB2976D261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4" name="Conector Reto 333">
                <a:extLst>
                  <a:ext uri="{FF2B5EF4-FFF2-40B4-BE49-F238E27FC236}">
                    <a16:creationId xmlns:a16="http://schemas.microsoft.com/office/drawing/2014/main" id="{008AA4A6-DD28-4235-AAE3-CC28DF834303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5" name="Conector Reto 334">
                <a:extLst>
                  <a:ext uri="{FF2B5EF4-FFF2-40B4-BE49-F238E27FC236}">
                    <a16:creationId xmlns:a16="http://schemas.microsoft.com/office/drawing/2014/main" id="{3D393E8B-AAB8-4606-A4FA-815EDABDD12F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6" name="Conector Reto 335">
                <a:extLst>
                  <a:ext uri="{FF2B5EF4-FFF2-40B4-BE49-F238E27FC236}">
                    <a16:creationId xmlns:a16="http://schemas.microsoft.com/office/drawing/2014/main" id="{8BA7B770-7EB6-4AC1-B028-9C45DEE440EE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7" name="Conector Reto 336">
                <a:extLst>
                  <a:ext uri="{FF2B5EF4-FFF2-40B4-BE49-F238E27FC236}">
                    <a16:creationId xmlns:a16="http://schemas.microsoft.com/office/drawing/2014/main" id="{D87B822C-3951-4E65-A45D-7160FAC3FD08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" name="Conector Reto 337">
                <a:extLst>
                  <a:ext uri="{FF2B5EF4-FFF2-40B4-BE49-F238E27FC236}">
                    <a16:creationId xmlns:a16="http://schemas.microsoft.com/office/drawing/2014/main" id="{54B9CDF0-DC54-4868-B60A-6840FDE6A293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9" name="Conector Reto 338">
                <a:extLst>
                  <a:ext uri="{FF2B5EF4-FFF2-40B4-BE49-F238E27FC236}">
                    <a16:creationId xmlns:a16="http://schemas.microsoft.com/office/drawing/2014/main" id="{3706BEC8-029B-4E0F-A55F-A552E1DE26CA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0" name="Conector Reto 339">
                <a:extLst>
                  <a:ext uri="{FF2B5EF4-FFF2-40B4-BE49-F238E27FC236}">
                    <a16:creationId xmlns:a16="http://schemas.microsoft.com/office/drawing/2014/main" id="{25EBA5EB-4807-4E96-BA08-B6B74AE04050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1" name="Conector Reto 340">
                <a:extLst>
                  <a:ext uri="{FF2B5EF4-FFF2-40B4-BE49-F238E27FC236}">
                    <a16:creationId xmlns:a16="http://schemas.microsoft.com/office/drawing/2014/main" id="{5548885E-CABE-42B5-B06A-1E6B9B198112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7" name="Imagem 6" descr="imagem abstrata de pontos de luz">
            <a:extLst>
              <a:ext uri="{FF2B5EF4-FFF2-40B4-BE49-F238E27FC236}">
                <a16:creationId xmlns:a16="http://schemas.microsoft.com/office/drawing/2014/main" id="{FE6C54C5-D2F4-48F8-B65E-7506F07BCCF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268" r="4773" b="-1"/>
          <a:stretch/>
        </p:blipFill>
        <p:spPr>
          <a:xfrm>
            <a:off x="6041691" y="854353"/>
            <a:ext cx="3099566" cy="2584460"/>
          </a:xfrm>
          <a:custGeom>
            <a:avLst/>
            <a:gdLst>
              <a:gd name="connsiteX0" fmla="*/ 303228 w 4638368"/>
              <a:gd name="connsiteY0" fmla="*/ 0 h 3867534"/>
              <a:gd name="connsiteX1" fmla="*/ 4638368 w 4638368"/>
              <a:gd name="connsiteY1" fmla="*/ 0 h 3867534"/>
              <a:gd name="connsiteX2" fmla="*/ 4638368 w 4638368"/>
              <a:gd name="connsiteY2" fmla="*/ 2952747 h 3867534"/>
              <a:gd name="connsiteX3" fmla="*/ 4585825 w 4638368"/>
              <a:gd name="connsiteY3" fmla="*/ 3013864 h 3867534"/>
              <a:gd name="connsiteX4" fmla="*/ 2641346 w 4638368"/>
              <a:gd name="connsiteY4" fmla="*/ 3867534 h 3867534"/>
              <a:gd name="connsiteX5" fmla="*/ 0 w 4638368"/>
              <a:gd name="connsiteY5" fmla="*/ 1226188 h 3867534"/>
              <a:gd name="connsiteX6" fmla="*/ 260466 w 4638368"/>
              <a:gd name="connsiteY6" fmla="*/ 81056 h 3867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38368" h="3867534">
                <a:moveTo>
                  <a:pt x="303228" y="0"/>
                </a:moveTo>
                <a:lnTo>
                  <a:pt x="4638368" y="0"/>
                </a:lnTo>
                <a:lnTo>
                  <a:pt x="4638368" y="2952747"/>
                </a:lnTo>
                <a:lnTo>
                  <a:pt x="4585825" y="3013864"/>
                </a:lnTo>
                <a:cubicBezTo>
                  <a:pt x="4103088" y="3538671"/>
                  <a:pt x="3410622" y="3867534"/>
                  <a:pt x="2641346" y="3867534"/>
                </a:cubicBezTo>
                <a:cubicBezTo>
                  <a:pt x="1182571" y="3867534"/>
                  <a:pt x="0" y="2684963"/>
                  <a:pt x="0" y="1226188"/>
                </a:cubicBezTo>
                <a:cubicBezTo>
                  <a:pt x="0" y="815907"/>
                  <a:pt x="93544" y="427475"/>
                  <a:pt x="260466" y="81056"/>
                </a:cubicBezTo>
                <a:close/>
              </a:path>
            </a:pathLst>
          </a:custGeom>
        </p:spPr>
      </p:pic>
      <p:graphicFrame>
        <p:nvGraphicFramePr>
          <p:cNvPr id="5" name="Espaço Reservado para Conteúdo 4" descr="gráfico do SmartArt">
            <a:extLst>
              <a:ext uri="{FF2B5EF4-FFF2-40B4-BE49-F238E27FC236}">
                <a16:creationId xmlns:a16="http://schemas.microsoft.com/office/drawing/2014/main" id="{C983627E-F26C-354F-BF0A-ECCD7E968A2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51060357"/>
              </p:ext>
            </p:extLst>
          </p:nvPr>
        </p:nvGraphicFramePr>
        <p:xfrm>
          <a:off x="278162" y="1550758"/>
          <a:ext cx="5006734" cy="20522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9" name="CaixaDeTexto 8">
            <a:extLst>
              <a:ext uri="{FF2B5EF4-FFF2-40B4-BE49-F238E27FC236}">
                <a16:creationId xmlns:a16="http://schemas.microsoft.com/office/drawing/2014/main" id="{0E437C19-0014-524B-F865-4FEDB17ACADB}"/>
              </a:ext>
            </a:extLst>
          </p:cNvPr>
          <p:cNvSpPr txBox="1"/>
          <p:nvPr/>
        </p:nvSpPr>
        <p:spPr>
          <a:xfrm>
            <a:off x="5832066" y="6540901"/>
            <a:ext cx="344937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900" dirty="0"/>
              <a:t>Documentação: </a:t>
            </a:r>
            <a:r>
              <a:rPr lang="pt-BR" sz="900" dirty="0">
                <a:hlinkClick r:id="rId11"/>
              </a:rPr>
              <a:t>https://learn.microsoft.com/pt-br/dotnet/csharp/</a:t>
            </a:r>
            <a:endParaRPr lang="pt-BR" sz="900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16F7AB4-B13F-B83E-5461-DFC07BE6FFCF}"/>
              </a:ext>
            </a:extLst>
          </p:cNvPr>
          <p:cNvSpPr txBox="1"/>
          <p:nvPr/>
        </p:nvSpPr>
        <p:spPr>
          <a:xfrm>
            <a:off x="263673" y="3547525"/>
            <a:ext cx="5124737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pt-BR" b="1" dirty="0"/>
              <a:t>Quando enviamos instruções ao computador, estamos lidando com diferentes níveis de linguagem.</a:t>
            </a:r>
          </a:p>
          <a:p>
            <a:pPr algn="l"/>
            <a:endParaRPr lang="pt-BR" b="1" dirty="0"/>
          </a:p>
          <a:p>
            <a:pPr algn="l"/>
            <a:r>
              <a:rPr lang="pt-BR" b="1" dirty="0"/>
              <a:t>As linguagens de baixo nível são mais próximas do código de máquina, enquanto as linguagens de alto nível são mais próximas do desenvolvedor.</a:t>
            </a:r>
          </a:p>
          <a:p>
            <a:pPr algn="l"/>
            <a:endParaRPr lang="pt-BR" b="1" dirty="0"/>
          </a:p>
          <a:p>
            <a:pPr algn="l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396717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pontos de luz">
            <a:extLst>
              <a:ext uri="{FF2B5EF4-FFF2-40B4-BE49-F238E27FC236}">
                <a16:creationId xmlns:a16="http://schemas.microsoft.com/office/drawing/2014/main" id="{20A520D0-11CF-4639-8537-F56A8A2FDCF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" y="857257"/>
            <a:ext cx="9143985" cy="514349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D44BCB7C-A6FC-4118-9027-468ECFDE6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14512" y="899563"/>
            <a:ext cx="5398295" cy="605628"/>
          </a:xfrm>
        </p:spPr>
        <p:txBody>
          <a:bodyPr rtlCol="0">
            <a:normAutofit fontScale="90000"/>
          </a:bodyPr>
          <a:lstStyle/>
          <a:p>
            <a:pPr algn="ctr" rtl="0"/>
            <a:r>
              <a:rPr lang="pt-BR" dirty="0"/>
              <a:t>Resposta: exercícios 1 &amp; 2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1B568886-6A00-6377-CB40-C29E5A7C8E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411" y="1466152"/>
            <a:ext cx="6316189" cy="1947284"/>
          </a:xfrm>
          <a:prstGeom prst="rect">
            <a:avLst/>
          </a:prstGeom>
          <a:ln>
            <a:solidFill>
              <a:schemeClr val="accent2">
                <a:lumMod val="20000"/>
                <a:lumOff val="80000"/>
              </a:schemeClr>
            </a:solidFill>
          </a:ln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67C32627-B415-D3B4-0E20-ACF7B8DDFA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12297" y="3214331"/>
            <a:ext cx="6269678" cy="3326768"/>
          </a:xfrm>
          <a:prstGeom prst="rect">
            <a:avLst/>
          </a:prstGeom>
          <a:ln>
            <a:solidFill>
              <a:schemeClr val="tx1">
                <a:lumMod val="9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2636531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pontos de luz">
            <a:extLst>
              <a:ext uri="{FF2B5EF4-FFF2-40B4-BE49-F238E27FC236}">
                <a16:creationId xmlns:a16="http://schemas.microsoft.com/office/drawing/2014/main" id="{20A520D0-11CF-4639-8537-F56A8A2FDCF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" y="857257"/>
            <a:ext cx="9143985" cy="514349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D44BCB7C-A6FC-4118-9027-468ECFDE6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14512" y="899563"/>
            <a:ext cx="5398295" cy="605628"/>
          </a:xfrm>
        </p:spPr>
        <p:txBody>
          <a:bodyPr rtlCol="0">
            <a:normAutofit fontScale="90000"/>
          </a:bodyPr>
          <a:lstStyle/>
          <a:p>
            <a:pPr algn="ctr" rtl="0"/>
            <a:r>
              <a:rPr lang="pt-BR" dirty="0"/>
              <a:t>Resposta: exercícios 3 &amp; 4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AAE6D27-C6E5-A65F-35C0-05CBAEE71C7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030" t="35497"/>
          <a:stretch/>
        </p:blipFill>
        <p:spPr>
          <a:xfrm>
            <a:off x="475302" y="1505191"/>
            <a:ext cx="6104440" cy="233338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DAF4D6C1-B8CC-8E42-0655-95ED3ABFAB7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089" t="31374"/>
          <a:stretch/>
        </p:blipFill>
        <p:spPr>
          <a:xfrm>
            <a:off x="1562080" y="3638550"/>
            <a:ext cx="7395587" cy="296782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060192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pontos de luz">
            <a:extLst>
              <a:ext uri="{FF2B5EF4-FFF2-40B4-BE49-F238E27FC236}">
                <a16:creationId xmlns:a16="http://schemas.microsoft.com/office/drawing/2014/main" id="{20A520D0-11CF-4639-8537-F56A8A2FDCF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" y="857257"/>
            <a:ext cx="9143985" cy="514349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D44BCB7C-A6FC-4118-9027-468ECFDE6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14512" y="899563"/>
            <a:ext cx="5398295" cy="605628"/>
          </a:xfrm>
        </p:spPr>
        <p:txBody>
          <a:bodyPr rtlCol="0">
            <a:normAutofit fontScale="90000"/>
          </a:bodyPr>
          <a:lstStyle/>
          <a:p>
            <a:pPr algn="ctr" rtl="0"/>
            <a:r>
              <a:rPr lang="pt-BR" dirty="0"/>
              <a:t>Resposta: exercício 5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865CD1B2-D3BD-2696-F8D1-D60FD0E523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47" y="1676520"/>
            <a:ext cx="8105775" cy="41529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156697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188652B-B439-4AB5-8773-417F1E051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351" y="609601"/>
            <a:ext cx="7598569" cy="1456267"/>
          </a:xfrm>
        </p:spPr>
        <p:txBody>
          <a:bodyPr rtlCol="0"/>
          <a:lstStyle/>
          <a:p>
            <a:r>
              <a:rPr lang="pt-BR" dirty="0"/>
              <a:t>Material de apoio 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04307F09-9975-FA79-4C3D-E776FE7A42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351" y="1656784"/>
            <a:ext cx="7598569" cy="5060887"/>
          </a:xfrm>
        </p:spPr>
        <p:txBody>
          <a:bodyPr>
            <a:normAutofit/>
          </a:bodyPr>
          <a:lstStyle/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r>
              <a:rPr lang="pt-BR" dirty="0"/>
              <a:t>Lista de exercícios:   </a:t>
            </a:r>
            <a:r>
              <a:rPr lang="pt-BR" dirty="0">
                <a:hlinkClick r:id="rId3"/>
              </a:rPr>
              <a:t>https://pdfcoffee.com/lista-de-exercicios-resolvidos-em-c-01-ti-selvagem-4-pdf-free.html</a:t>
            </a:r>
            <a:endParaRPr lang="pt-BR" dirty="0"/>
          </a:p>
          <a:p>
            <a:endParaRPr lang="pt-BR" dirty="0"/>
          </a:p>
          <a:p>
            <a:r>
              <a:rPr lang="pt-BR" dirty="0"/>
              <a:t>Curso online gratuito: </a:t>
            </a:r>
            <a:r>
              <a:rPr lang="pt-BR" dirty="0">
                <a:hlinkClick r:id="rId4"/>
              </a:rPr>
              <a:t>https://balta.io/cursos/fundamentos-csharp</a:t>
            </a:r>
            <a:endParaRPr lang="pt-BR" dirty="0"/>
          </a:p>
          <a:p>
            <a:endParaRPr lang="pt-BR" dirty="0"/>
          </a:p>
          <a:p>
            <a:r>
              <a:rPr lang="pt-BR" dirty="0"/>
              <a:t>Repositório no </a:t>
            </a:r>
            <a:r>
              <a:rPr lang="pt-BR" dirty="0" err="1"/>
              <a:t>github</a:t>
            </a:r>
            <a:r>
              <a:rPr lang="pt-BR" dirty="0"/>
              <a:t> com os códigos da aula: </a:t>
            </a:r>
            <a:r>
              <a:rPr lang="pt-BR" dirty="0">
                <a:hlinkClick r:id="rId5"/>
              </a:rPr>
              <a:t>https://github.com/hajikazuo/Gauss.CursoCSharp</a:t>
            </a:r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001647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2651DD-EA9B-5068-B845-E14B9EFD0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Grupo do </a:t>
            </a:r>
            <a:r>
              <a:rPr lang="pt-BR" dirty="0" err="1"/>
              <a:t>whatsapp</a:t>
            </a:r>
            <a:endParaRPr lang="pt-BR" dirty="0"/>
          </a:p>
        </p:txBody>
      </p:sp>
      <p:pic>
        <p:nvPicPr>
          <p:cNvPr id="9" name="Espaço Reservado para Conteúdo 8" descr="Código QR&#10;&#10;Descrição gerada automaticamente">
            <a:extLst>
              <a:ext uri="{FF2B5EF4-FFF2-40B4-BE49-F238E27FC236}">
                <a16:creationId xmlns:a16="http://schemas.microsoft.com/office/drawing/2014/main" id="{1179D148-C7AF-46C3-B15E-80A73CE897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64192" y="-1100547"/>
            <a:ext cx="4523210" cy="9806964"/>
          </a:xfrm>
        </p:spPr>
      </p:pic>
    </p:spTree>
    <p:extLst>
      <p:ext uri="{BB962C8B-B14F-4D97-AF65-F5344CB8AC3E}">
        <p14:creationId xmlns:p14="http://schemas.microsoft.com/office/powerpoint/2010/main" val="18993320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CD38CC-DC26-6DFD-8D5E-87754BD82C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71799" y="0"/>
            <a:ext cx="5398295" cy="2421464"/>
          </a:xfrm>
        </p:spPr>
        <p:txBody>
          <a:bodyPr/>
          <a:lstStyle/>
          <a:p>
            <a:r>
              <a:rPr lang="pt-BR" dirty="0"/>
              <a:t>Exemplos de alto e baixo nível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6EE27C7-0184-4275-FF5A-3E0C29C1E8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447" y="2421465"/>
            <a:ext cx="4019550" cy="41148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# - Your 1st Console Application - Hello World - DEV Community">
            <a:extLst>
              <a:ext uri="{FF2B5EF4-FFF2-40B4-BE49-F238E27FC236}">
                <a16:creationId xmlns:a16="http://schemas.microsoft.com/office/drawing/2014/main" id="{8381A9C4-1AAF-5ACA-D474-54A38DA3DA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24" t="13667" r="34339" b="12675"/>
          <a:stretch/>
        </p:blipFill>
        <p:spPr bwMode="auto">
          <a:xfrm>
            <a:off x="3978021" y="3119491"/>
            <a:ext cx="4392073" cy="3023858"/>
          </a:xfrm>
          <a:prstGeom prst="rect">
            <a:avLst/>
          </a:prstGeom>
          <a:noFill/>
          <a:ln>
            <a:solidFill>
              <a:schemeClr val="tx1">
                <a:lumMod val="8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55B62492-DC01-25C5-E1FF-C95FD40FFD2A}"/>
              </a:ext>
            </a:extLst>
          </p:cNvPr>
          <p:cNvSpPr txBox="1"/>
          <p:nvPr/>
        </p:nvSpPr>
        <p:spPr>
          <a:xfrm>
            <a:off x="398447" y="1843883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00000"/>
              </a:lnSpc>
            </a:pPr>
            <a:r>
              <a:rPr lang="pt-BR" dirty="0"/>
              <a:t>Assembly</a:t>
            </a:r>
            <a:endParaRPr lang="pt-BR" noProof="0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970D5CDF-2AAB-D64C-B2D1-09E29BC13371}"/>
              </a:ext>
            </a:extLst>
          </p:cNvPr>
          <p:cNvSpPr txBox="1"/>
          <p:nvPr/>
        </p:nvSpPr>
        <p:spPr>
          <a:xfrm>
            <a:off x="7374048" y="2609374"/>
            <a:ext cx="15436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00000"/>
              </a:lnSpc>
            </a:pPr>
            <a:r>
              <a:rPr lang="pt-BR" dirty="0"/>
              <a:t>C#</a:t>
            </a: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9021107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99F444-FCBD-B140-9C05-E443FA080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188" y="833837"/>
            <a:ext cx="4607567" cy="1092200"/>
          </a:xfrm>
        </p:spPr>
        <p:txBody>
          <a:bodyPr rtlCol="0">
            <a:normAutofit/>
          </a:bodyPr>
          <a:lstStyle/>
          <a:p>
            <a:pPr rtl="0"/>
            <a:r>
              <a:rPr lang="pt-BR" dirty="0"/>
              <a:t>O que é o c#?</a:t>
            </a:r>
          </a:p>
        </p:txBody>
      </p:sp>
      <p:pic>
        <p:nvPicPr>
          <p:cNvPr id="4" name="Imagem 3" descr="satélite no céu noturno">
            <a:extLst>
              <a:ext uri="{FF2B5EF4-FFF2-40B4-BE49-F238E27FC236}">
                <a16:creationId xmlns:a16="http://schemas.microsoft.com/office/drawing/2014/main" id="{D4F2268B-BB87-42FB-B84F-C145C01B497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611" r="16027" b="1"/>
          <a:stretch/>
        </p:blipFill>
        <p:spPr>
          <a:xfrm>
            <a:off x="6666100" y="3965435"/>
            <a:ext cx="2477225" cy="2037974"/>
          </a:xfrm>
          <a:custGeom>
            <a:avLst/>
            <a:gdLst>
              <a:gd name="connsiteX0" fmla="*/ 1663658 w 3039855"/>
              <a:gd name="connsiteY0" fmla="*/ 0 h 2500842"/>
              <a:gd name="connsiteX1" fmla="*/ 2947417 w 3039855"/>
              <a:gd name="connsiteY1" fmla="*/ 605417 h 2500842"/>
              <a:gd name="connsiteX2" fmla="*/ 3039855 w 3039855"/>
              <a:gd name="connsiteY2" fmla="*/ 729032 h 2500842"/>
              <a:gd name="connsiteX3" fmla="*/ 3039855 w 3039855"/>
              <a:gd name="connsiteY3" fmla="*/ 2500842 h 2500842"/>
              <a:gd name="connsiteX4" fmla="*/ 226952 w 3039855"/>
              <a:gd name="connsiteY4" fmla="*/ 2500842 h 2500842"/>
              <a:gd name="connsiteX5" fmla="*/ 155401 w 3039855"/>
              <a:gd name="connsiteY5" fmla="*/ 2366679 h 2500842"/>
              <a:gd name="connsiteX6" fmla="*/ 0 w 3039855"/>
              <a:gd name="connsiteY6" fmla="*/ 1663658 h 2500842"/>
              <a:gd name="connsiteX7" fmla="*/ 1663658 w 3039855"/>
              <a:gd name="connsiteY7" fmla="*/ 0 h 2500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39855" h="2500842">
                <a:moveTo>
                  <a:pt x="1663658" y="0"/>
                </a:moveTo>
                <a:cubicBezTo>
                  <a:pt x="2180490" y="0"/>
                  <a:pt x="2642278" y="235674"/>
                  <a:pt x="2947417" y="605417"/>
                </a:cubicBezTo>
                <a:lnTo>
                  <a:pt x="3039855" y="729032"/>
                </a:lnTo>
                <a:lnTo>
                  <a:pt x="3039855" y="2500842"/>
                </a:lnTo>
                <a:lnTo>
                  <a:pt x="226952" y="2500842"/>
                </a:lnTo>
                <a:lnTo>
                  <a:pt x="155401" y="2366679"/>
                </a:lnTo>
                <a:cubicBezTo>
                  <a:pt x="55691" y="2153127"/>
                  <a:pt x="0" y="1914896"/>
                  <a:pt x="0" y="1663658"/>
                </a:cubicBezTo>
                <a:cubicBezTo>
                  <a:pt x="0" y="744845"/>
                  <a:pt x="744845" y="0"/>
                  <a:pt x="1663658" y="0"/>
                </a:cubicBezTo>
                <a:close/>
              </a:path>
            </a:pathLst>
          </a:custGeom>
        </p:spPr>
      </p:pic>
      <p:grpSp>
        <p:nvGrpSpPr>
          <p:cNvPr id="179" name="Grupo 178">
            <a:extLst>
              <a:ext uri="{FF2B5EF4-FFF2-40B4-BE49-F238E27FC236}">
                <a16:creationId xmlns:a16="http://schemas.microsoft.com/office/drawing/2014/main" id="{CFEF753B-CA1B-4178-80F5-095B7FEA21C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21267604">
            <a:off x="6424201" y="3786447"/>
            <a:ext cx="2729951" cy="2372467"/>
            <a:chOff x="5281603" y="104899"/>
            <a:chExt cx="6910397" cy="6005491"/>
          </a:xfrm>
        </p:grpSpPr>
        <p:sp>
          <p:nvSpPr>
            <p:cNvPr id="180" name="Forma Livre 98">
              <a:extLst>
                <a:ext uri="{FF2B5EF4-FFF2-40B4-BE49-F238E27FC236}">
                  <a16:creationId xmlns:a16="http://schemas.microsoft.com/office/drawing/2014/main" id="{86C68ECC-F0A0-411E-A303-6DC0707A366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sz="1350" dirty="0"/>
            </a:p>
          </p:txBody>
        </p:sp>
        <p:grpSp>
          <p:nvGrpSpPr>
            <p:cNvPr id="181" name="Grupo 180">
              <a:extLst>
                <a:ext uri="{FF2B5EF4-FFF2-40B4-BE49-F238E27FC236}">
                  <a16:creationId xmlns:a16="http://schemas.microsoft.com/office/drawing/2014/main" id="{6A21E140-4ECB-4C42-BDC7-F4351513DA9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182" name="Conector Reto 181">
                <a:extLst>
                  <a:ext uri="{FF2B5EF4-FFF2-40B4-BE49-F238E27FC236}">
                    <a16:creationId xmlns:a16="http://schemas.microsoft.com/office/drawing/2014/main" id="{2940CFC5-AC4C-4746-A3B9-3DD434FF6DE6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Conector Reto 182">
                <a:extLst>
                  <a:ext uri="{FF2B5EF4-FFF2-40B4-BE49-F238E27FC236}">
                    <a16:creationId xmlns:a16="http://schemas.microsoft.com/office/drawing/2014/main" id="{6EC95677-9C92-4D0D-91D4-E07380F2502B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Conector Reto 183">
                <a:extLst>
                  <a:ext uri="{FF2B5EF4-FFF2-40B4-BE49-F238E27FC236}">
                    <a16:creationId xmlns:a16="http://schemas.microsoft.com/office/drawing/2014/main" id="{097602B2-71E1-4395-9C47-DE48B712AE8C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Conector Reto 184">
                <a:extLst>
                  <a:ext uri="{FF2B5EF4-FFF2-40B4-BE49-F238E27FC236}">
                    <a16:creationId xmlns:a16="http://schemas.microsoft.com/office/drawing/2014/main" id="{7FC50570-F1A9-4DB3-A64D-3A21A588820A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Conector Reto 185">
                <a:extLst>
                  <a:ext uri="{FF2B5EF4-FFF2-40B4-BE49-F238E27FC236}">
                    <a16:creationId xmlns:a16="http://schemas.microsoft.com/office/drawing/2014/main" id="{88E4F209-3FDA-4C17-A86D-59990132FF4D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Conector Reto 186">
                <a:extLst>
                  <a:ext uri="{FF2B5EF4-FFF2-40B4-BE49-F238E27FC236}">
                    <a16:creationId xmlns:a16="http://schemas.microsoft.com/office/drawing/2014/main" id="{9950C402-F8DC-4C99-90A8-CD67BDEC6CB4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Conector Reto 187">
                <a:extLst>
                  <a:ext uri="{FF2B5EF4-FFF2-40B4-BE49-F238E27FC236}">
                    <a16:creationId xmlns:a16="http://schemas.microsoft.com/office/drawing/2014/main" id="{76483FEF-FBDD-456C-AD52-B6D166FB1C09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Conector Reto 188">
                <a:extLst>
                  <a:ext uri="{FF2B5EF4-FFF2-40B4-BE49-F238E27FC236}">
                    <a16:creationId xmlns:a16="http://schemas.microsoft.com/office/drawing/2014/main" id="{DA316CA5-D470-4E6D-A6E8-D35DB7725D2E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Conector Reto 189">
                <a:extLst>
                  <a:ext uri="{FF2B5EF4-FFF2-40B4-BE49-F238E27FC236}">
                    <a16:creationId xmlns:a16="http://schemas.microsoft.com/office/drawing/2014/main" id="{8BFA4937-71AA-4400-8DCD-20E5DF050171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Conector Reto 190">
                <a:extLst>
                  <a:ext uri="{FF2B5EF4-FFF2-40B4-BE49-F238E27FC236}">
                    <a16:creationId xmlns:a16="http://schemas.microsoft.com/office/drawing/2014/main" id="{768FA0D4-7119-47B3-8329-0978770774F5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Conector Reto 191">
                <a:extLst>
                  <a:ext uri="{FF2B5EF4-FFF2-40B4-BE49-F238E27FC236}">
                    <a16:creationId xmlns:a16="http://schemas.microsoft.com/office/drawing/2014/main" id="{62C433AC-8114-47CC-9467-FCB5FE9807B3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Conector Reto 192">
                <a:extLst>
                  <a:ext uri="{FF2B5EF4-FFF2-40B4-BE49-F238E27FC236}">
                    <a16:creationId xmlns:a16="http://schemas.microsoft.com/office/drawing/2014/main" id="{BF9CB489-BA36-4004-A019-75FBA23CCB95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Conector Reto 193">
                <a:extLst>
                  <a:ext uri="{FF2B5EF4-FFF2-40B4-BE49-F238E27FC236}">
                    <a16:creationId xmlns:a16="http://schemas.microsoft.com/office/drawing/2014/main" id="{B4C060E4-E790-4A31-B683-EA834FCF4E26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Conector Reto 194">
                <a:extLst>
                  <a:ext uri="{FF2B5EF4-FFF2-40B4-BE49-F238E27FC236}">
                    <a16:creationId xmlns:a16="http://schemas.microsoft.com/office/drawing/2014/main" id="{13F00D2A-400F-4678-BB33-16B61650F478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Conector Reto 195">
                <a:extLst>
                  <a:ext uri="{FF2B5EF4-FFF2-40B4-BE49-F238E27FC236}">
                    <a16:creationId xmlns:a16="http://schemas.microsoft.com/office/drawing/2014/main" id="{46AABFD4-3727-4DF4-933A-C0A090248A80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Conector Reto 196">
                <a:extLst>
                  <a:ext uri="{FF2B5EF4-FFF2-40B4-BE49-F238E27FC236}">
                    <a16:creationId xmlns:a16="http://schemas.microsoft.com/office/drawing/2014/main" id="{6CC40A87-D067-41BF-B368-A197EC0D9DF0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Conector Reto 197">
                <a:extLst>
                  <a:ext uri="{FF2B5EF4-FFF2-40B4-BE49-F238E27FC236}">
                    <a16:creationId xmlns:a16="http://schemas.microsoft.com/office/drawing/2014/main" id="{E116F92B-7098-4139-AC77-75B4CE3323F8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Conector Reto 198">
                <a:extLst>
                  <a:ext uri="{FF2B5EF4-FFF2-40B4-BE49-F238E27FC236}">
                    <a16:creationId xmlns:a16="http://schemas.microsoft.com/office/drawing/2014/main" id="{CFDF485C-38E7-4C0D-A2A7-3F1DE3B918A5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Conector Reto 199">
                <a:extLst>
                  <a:ext uri="{FF2B5EF4-FFF2-40B4-BE49-F238E27FC236}">
                    <a16:creationId xmlns:a16="http://schemas.microsoft.com/office/drawing/2014/main" id="{BF6DBD12-21A0-4F07-953F-D3B3486C1510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Conector Reto 200">
                <a:extLst>
                  <a:ext uri="{FF2B5EF4-FFF2-40B4-BE49-F238E27FC236}">
                    <a16:creationId xmlns:a16="http://schemas.microsoft.com/office/drawing/2014/main" id="{554F4E42-5B16-41F4-8FF4-2EB134C1FE1D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Conector Reto 201">
                <a:extLst>
                  <a:ext uri="{FF2B5EF4-FFF2-40B4-BE49-F238E27FC236}">
                    <a16:creationId xmlns:a16="http://schemas.microsoft.com/office/drawing/2014/main" id="{6F4CC20F-EBF6-4AFE-9A4F-68ACC7513B4E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Conector Reto 202">
                <a:extLst>
                  <a:ext uri="{FF2B5EF4-FFF2-40B4-BE49-F238E27FC236}">
                    <a16:creationId xmlns:a16="http://schemas.microsoft.com/office/drawing/2014/main" id="{FA745DE2-9816-4D5B-BB41-BE1874612FFF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Conector Reto 203">
                <a:extLst>
                  <a:ext uri="{FF2B5EF4-FFF2-40B4-BE49-F238E27FC236}">
                    <a16:creationId xmlns:a16="http://schemas.microsoft.com/office/drawing/2014/main" id="{D5B5D721-5554-457C-BE2F-BCA2505CADF6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Conector Reto 204">
                <a:extLst>
                  <a:ext uri="{FF2B5EF4-FFF2-40B4-BE49-F238E27FC236}">
                    <a16:creationId xmlns:a16="http://schemas.microsoft.com/office/drawing/2014/main" id="{BAFF390C-48FB-4FA5-998E-6DDDF9D2B415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Conector Reto 205">
                <a:extLst>
                  <a:ext uri="{FF2B5EF4-FFF2-40B4-BE49-F238E27FC236}">
                    <a16:creationId xmlns:a16="http://schemas.microsoft.com/office/drawing/2014/main" id="{F4B2E647-1CF4-4AF8-9AF5-8EAB6D6E888E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Conector Reto 206">
                <a:extLst>
                  <a:ext uri="{FF2B5EF4-FFF2-40B4-BE49-F238E27FC236}">
                    <a16:creationId xmlns:a16="http://schemas.microsoft.com/office/drawing/2014/main" id="{46DA8C50-AA32-47D8-8DCB-DE9624E60EF3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Conector Reto 207">
                <a:extLst>
                  <a:ext uri="{FF2B5EF4-FFF2-40B4-BE49-F238E27FC236}">
                    <a16:creationId xmlns:a16="http://schemas.microsoft.com/office/drawing/2014/main" id="{51ED6412-8EBC-4680-B7D2-65A4F73BBBD2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Conector Reto 208">
                <a:extLst>
                  <a:ext uri="{FF2B5EF4-FFF2-40B4-BE49-F238E27FC236}">
                    <a16:creationId xmlns:a16="http://schemas.microsoft.com/office/drawing/2014/main" id="{2983F033-A214-4959-956E-4B50B7AC660C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Conector Reto 209">
                <a:extLst>
                  <a:ext uri="{FF2B5EF4-FFF2-40B4-BE49-F238E27FC236}">
                    <a16:creationId xmlns:a16="http://schemas.microsoft.com/office/drawing/2014/main" id="{A77F30C3-5A8C-4BEB-95C1-A7B9C0961F3C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Conector Reto 210">
                <a:extLst>
                  <a:ext uri="{FF2B5EF4-FFF2-40B4-BE49-F238E27FC236}">
                    <a16:creationId xmlns:a16="http://schemas.microsoft.com/office/drawing/2014/main" id="{99A432F5-9A86-437C-8108-7945FA72EC46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Conector Reto 211">
                <a:extLst>
                  <a:ext uri="{FF2B5EF4-FFF2-40B4-BE49-F238E27FC236}">
                    <a16:creationId xmlns:a16="http://schemas.microsoft.com/office/drawing/2014/main" id="{4F8B1465-BA18-4D1C-ADED-D4BAA7638AA4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Conector Reto 212">
                <a:extLst>
                  <a:ext uri="{FF2B5EF4-FFF2-40B4-BE49-F238E27FC236}">
                    <a16:creationId xmlns:a16="http://schemas.microsoft.com/office/drawing/2014/main" id="{45DD7842-E27E-4461-B9C8-63AD2F0C44F3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Conector Reto 213">
                <a:extLst>
                  <a:ext uri="{FF2B5EF4-FFF2-40B4-BE49-F238E27FC236}">
                    <a16:creationId xmlns:a16="http://schemas.microsoft.com/office/drawing/2014/main" id="{3C45934F-49A5-4EDB-A9A3-5540D74AB1AB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Conector Reto 214">
                <a:extLst>
                  <a:ext uri="{FF2B5EF4-FFF2-40B4-BE49-F238E27FC236}">
                    <a16:creationId xmlns:a16="http://schemas.microsoft.com/office/drawing/2014/main" id="{EEF9B0E3-0DC0-4D03-A02B-8F62D905F4F5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Conector Reto 215">
                <a:extLst>
                  <a:ext uri="{FF2B5EF4-FFF2-40B4-BE49-F238E27FC236}">
                    <a16:creationId xmlns:a16="http://schemas.microsoft.com/office/drawing/2014/main" id="{2B1998C4-BF81-4332-A399-AD43467F677F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Conector Reto 216">
                <a:extLst>
                  <a:ext uri="{FF2B5EF4-FFF2-40B4-BE49-F238E27FC236}">
                    <a16:creationId xmlns:a16="http://schemas.microsoft.com/office/drawing/2014/main" id="{44CFAF52-7684-46F2-8DFD-70A7F36DB0E6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Conector Reto 217">
                <a:extLst>
                  <a:ext uri="{FF2B5EF4-FFF2-40B4-BE49-F238E27FC236}">
                    <a16:creationId xmlns:a16="http://schemas.microsoft.com/office/drawing/2014/main" id="{93EFB5D1-BDF7-40B6-BBEA-D489CE79F154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Conector Reto 218">
                <a:extLst>
                  <a:ext uri="{FF2B5EF4-FFF2-40B4-BE49-F238E27FC236}">
                    <a16:creationId xmlns:a16="http://schemas.microsoft.com/office/drawing/2014/main" id="{B5A98777-A259-461F-A9B2-21DFC45C179E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Conector Reto 219">
                <a:extLst>
                  <a:ext uri="{FF2B5EF4-FFF2-40B4-BE49-F238E27FC236}">
                    <a16:creationId xmlns:a16="http://schemas.microsoft.com/office/drawing/2014/main" id="{0F795195-D966-482A-8D47-6265C00F6D00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Conector Reto 220">
                <a:extLst>
                  <a:ext uri="{FF2B5EF4-FFF2-40B4-BE49-F238E27FC236}">
                    <a16:creationId xmlns:a16="http://schemas.microsoft.com/office/drawing/2014/main" id="{6E881E12-FFE1-441E-B36B-804289472BA7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Conector Reto 221">
                <a:extLst>
                  <a:ext uri="{FF2B5EF4-FFF2-40B4-BE49-F238E27FC236}">
                    <a16:creationId xmlns:a16="http://schemas.microsoft.com/office/drawing/2014/main" id="{61DBEB97-C3B3-4646-9760-227E20B15557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Conector Reto 222">
                <a:extLst>
                  <a:ext uri="{FF2B5EF4-FFF2-40B4-BE49-F238E27FC236}">
                    <a16:creationId xmlns:a16="http://schemas.microsoft.com/office/drawing/2014/main" id="{0BA17FBA-A611-4CA2-9CDC-E073B889C4CA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Conector Reto 223">
                <a:extLst>
                  <a:ext uri="{FF2B5EF4-FFF2-40B4-BE49-F238E27FC236}">
                    <a16:creationId xmlns:a16="http://schemas.microsoft.com/office/drawing/2014/main" id="{1B66F6D2-50DA-4E7A-8583-E9159CD9622E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Conector Reto 224">
                <a:extLst>
                  <a:ext uri="{FF2B5EF4-FFF2-40B4-BE49-F238E27FC236}">
                    <a16:creationId xmlns:a16="http://schemas.microsoft.com/office/drawing/2014/main" id="{DD181CC7-8652-404A-B5C7-58004FD15F30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Conector Reto 225">
                <a:extLst>
                  <a:ext uri="{FF2B5EF4-FFF2-40B4-BE49-F238E27FC236}">
                    <a16:creationId xmlns:a16="http://schemas.microsoft.com/office/drawing/2014/main" id="{75706D69-47CD-47E3-83C9-EDB4EAF58C8A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Conector Reto 226">
                <a:extLst>
                  <a:ext uri="{FF2B5EF4-FFF2-40B4-BE49-F238E27FC236}">
                    <a16:creationId xmlns:a16="http://schemas.microsoft.com/office/drawing/2014/main" id="{2ADC21AA-CD21-436C-A9D7-DC4167E50082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Conector Reto 227">
                <a:extLst>
                  <a:ext uri="{FF2B5EF4-FFF2-40B4-BE49-F238E27FC236}">
                    <a16:creationId xmlns:a16="http://schemas.microsoft.com/office/drawing/2014/main" id="{4702CCCC-772F-4AF1-8201-73C25371105B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Conector Reto 228">
                <a:extLst>
                  <a:ext uri="{FF2B5EF4-FFF2-40B4-BE49-F238E27FC236}">
                    <a16:creationId xmlns:a16="http://schemas.microsoft.com/office/drawing/2014/main" id="{62AAD2B7-288B-42CF-804B-E33B84D747A6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Conector Reto 229">
                <a:extLst>
                  <a:ext uri="{FF2B5EF4-FFF2-40B4-BE49-F238E27FC236}">
                    <a16:creationId xmlns:a16="http://schemas.microsoft.com/office/drawing/2014/main" id="{D51CCD7B-95EB-4EE4-BAED-4308C80BF36E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Conector Reto 230">
                <a:extLst>
                  <a:ext uri="{FF2B5EF4-FFF2-40B4-BE49-F238E27FC236}">
                    <a16:creationId xmlns:a16="http://schemas.microsoft.com/office/drawing/2014/main" id="{F92C4B5C-D0FB-4C0A-B5FA-2C7DDF7625CE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Conector Reto 231">
                <a:extLst>
                  <a:ext uri="{FF2B5EF4-FFF2-40B4-BE49-F238E27FC236}">
                    <a16:creationId xmlns:a16="http://schemas.microsoft.com/office/drawing/2014/main" id="{64D2931E-A280-496D-99C1-5C2A820CB4D8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Conector Reto 232">
                <a:extLst>
                  <a:ext uri="{FF2B5EF4-FFF2-40B4-BE49-F238E27FC236}">
                    <a16:creationId xmlns:a16="http://schemas.microsoft.com/office/drawing/2014/main" id="{ED33CBE3-55B1-43CF-96B9-2E994EBCEA31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Conector Reto 233">
                <a:extLst>
                  <a:ext uri="{FF2B5EF4-FFF2-40B4-BE49-F238E27FC236}">
                    <a16:creationId xmlns:a16="http://schemas.microsoft.com/office/drawing/2014/main" id="{16C6D563-A48C-4E6B-AE46-2CCE38A66019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Conector Reto 234">
                <a:extLst>
                  <a:ext uri="{FF2B5EF4-FFF2-40B4-BE49-F238E27FC236}">
                    <a16:creationId xmlns:a16="http://schemas.microsoft.com/office/drawing/2014/main" id="{AD0ABECB-C92E-4F76-89A6-1334939CDF83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Conector Reto 235">
                <a:extLst>
                  <a:ext uri="{FF2B5EF4-FFF2-40B4-BE49-F238E27FC236}">
                    <a16:creationId xmlns:a16="http://schemas.microsoft.com/office/drawing/2014/main" id="{8C258514-FFA8-4DE3-9B25-D55705AC3BDA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Conector Reto 236">
                <a:extLst>
                  <a:ext uri="{FF2B5EF4-FFF2-40B4-BE49-F238E27FC236}">
                    <a16:creationId xmlns:a16="http://schemas.microsoft.com/office/drawing/2014/main" id="{C2B9E312-EEBF-4783-B25E-D7DD0D6E7120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Conector Reto 237">
                <a:extLst>
                  <a:ext uri="{FF2B5EF4-FFF2-40B4-BE49-F238E27FC236}">
                    <a16:creationId xmlns:a16="http://schemas.microsoft.com/office/drawing/2014/main" id="{7CB21139-A4D5-4D0F-9AD0-868FFC4240F0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Conector Reto 238">
                <a:extLst>
                  <a:ext uri="{FF2B5EF4-FFF2-40B4-BE49-F238E27FC236}">
                    <a16:creationId xmlns:a16="http://schemas.microsoft.com/office/drawing/2014/main" id="{E72FF9AC-BC86-42FD-8DF7-72429C958CA8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Conector Reto 239">
                <a:extLst>
                  <a:ext uri="{FF2B5EF4-FFF2-40B4-BE49-F238E27FC236}">
                    <a16:creationId xmlns:a16="http://schemas.microsoft.com/office/drawing/2014/main" id="{23D09EAB-27F8-4FAC-91C2-4942ABA74085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Conector Reto 240">
                <a:extLst>
                  <a:ext uri="{FF2B5EF4-FFF2-40B4-BE49-F238E27FC236}">
                    <a16:creationId xmlns:a16="http://schemas.microsoft.com/office/drawing/2014/main" id="{10D82CB2-C309-4CCD-9FB1-EF8F4407ECC9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Conector Reto 241">
                <a:extLst>
                  <a:ext uri="{FF2B5EF4-FFF2-40B4-BE49-F238E27FC236}">
                    <a16:creationId xmlns:a16="http://schemas.microsoft.com/office/drawing/2014/main" id="{3625D6FE-BC58-4E33-B4E9-282D5CB75E05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Conector Reto 242">
                <a:extLst>
                  <a:ext uri="{FF2B5EF4-FFF2-40B4-BE49-F238E27FC236}">
                    <a16:creationId xmlns:a16="http://schemas.microsoft.com/office/drawing/2014/main" id="{2158CF66-DCD3-4627-9675-61B42A303719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Conector Reto 243">
                <a:extLst>
                  <a:ext uri="{FF2B5EF4-FFF2-40B4-BE49-F238E27FC236}">
                    <a16:creationId xmlns:a16="http://schemas.microsoft.com/office/drawing/2014/main" id="{44ED85B9-D0C1-4222-B4BC-E81876EC3883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Conector Reto 244">
                <a:extLst>
                  <a:ext uri="{FF2B5EF4-FFF2-40B4-BE49-F238E27FC236}">
                    <a16:creationId xmlns:a16="http://schemas.microsoft.com/office/drawing/2014/main" id="{1299F075-06C0-46B8-A3F7-1D7E8D6001DB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Conector Reto 245">
                <a:extLst>
                  <a:ext uri="{FF2B5EF4-FFF2-40B4-BE49-F238E27FC236}">
                    <a16:creationId xmlns:a16="http://schemas.microsoft.com/office/drawing/2014/main" id="{AEA87578-2C04-4651-A5BF-81D06050C9F3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Conector Reto 246">
                <a:extLst>
                  <a:ext uri="{FF2B5EF4-FFF2-40B4-BE49-F238E27FC236}">
                    <a16:creationId xmlns:a16="http://schemas.microsoft.com/office/drawing/2014/main" id="{12A8551E-D8EB-40F2-AD25-87484A17D2F1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Conector Reto 247">
                <a:extLst>
                  <a:ext uri="{FF2B5EF4-FFF2-40B4-BE49-F238E27FC236}">
                    <a16:creationId xmlns:a16="http://schemas.microsoft.com/office/drawing/2014/main" id="{AC1E0E32-3B75-404A-9165-573378250855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Conector Reto 248">
                <a:extLst>
                  <a:ext uri="{FF2B5EF4-FFF2-40B4-BE49-F238E27FC236}">
                    <a16:creationId xmlns:a16="http://schemas.microsoft.com/office/drawing/2014/main" id="{4A410333-16BA-443A-B24F-418ED7753666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Conector Reto 249">
                <a:extLst>
                  <a:ext uri="{FF2B5EF4-FFF2-40B4-BE49-F238E27FC236}">
                    <a16:creationId xmlns:a16="http://schemas.microsoft.com/office/drawing/2014/main" id="{271589D1-7914-4EA7-B6B4-C1E7EA5FE674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Conector Reto 250">
                <a:extLst>
                  <a:ext uri="{FF2B5EF4-FFF2-40B4-BE49-F238E27FC236}">
                    <a16:creationId xmlns:a16="http://schemas.microsoft.com/office/drawing/2014/main" id="{E62A5ACA-F5D5-41F3-9549-06DB799C4D17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Conector Reto 251">
                <a:extLst>
                  <a:ext uri="{FF2B5EF4-FFF2-40B4-BE49-F238E27FC236}">
                    <a16:creationId xmlns:a16="http://schemas.microsoft.com/office/drawing/2014/main" id="{EA254CA6-3565-4CD0-8BEB-C94A533C0113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Conector Reto 252">
                <a:extLst>
                  <a:ext uri="{FF2B5EF4-FFF2-40B4-BE49-F238E27FC236}">
                    <a16:creationId xmlns:a16="http://schemas.microsoft.com/office/drawing/2014/main" id="{E62203F9-E5BE-44F8-8D43-31EEF85E9221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Conector Reto 253">
                <a:extLst>
                  <a:ext uri="{FF2B5EF4-FFF2-40B4-BE49-F238E27FC236}">
                    <a16:creationId xmlns:a16="http://schemas.microsoft.com/office/drawing/2014/main" id="{FC43FC58-4722-4D22-88C1-652EB1658511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Conector Reto 254">
                <a:extLst>
                  <a:ext uri="{FF2B5EF4-FFF2-40B4-BE49-F238E27FC236}">
                    <a16:creationId xmlns:a16="http://schemas.microsoft.com/office/drawing/2014/main" id="{D4C87F1C-06F8-43CD-8920-F525A5504B52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Conector Reto 255">
                <a:extLst>
                  <a:ext uri="{FF2B5EF4-FFF2-40B4-BE49-F238E27FC236}">
                    <a16:creationId xmlns:a16="http://schemas.microsoft.com/office/drawing/2014/main" id="{F75BF2BA-0DFF-4812-986E-9F2286A9F464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" name="Conector Reto 256">
                <a:extLst>
                  <a:ext uri="{FF2B5EF4-FFF2-40B4-BE49-F238E27FC236}">
                    <a16:creationId xmlns:a16="http://schemas.microsoft.com/office/drawing/2014/main" id="{7B79CBCB-DE00-4F16-A2FC-E54EF816BA34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Conector Reto 257">
                <a:extLst>
                  <a:ext uri="{FF2B5EF4-FFF2-40B4-BE49-F238E27FC236}">
                    <a16:creationId xmlns:a16="http://schemas.microsoft.com/office/drawing/2014/main" id="{DEA1374B-AC49-4266-965E-1F9CD9E53BC3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Conector Reto 258">
                <a:extLst>
                  <a:ext uri="{FF2B5EF4-FFF2-40B4-BE49-F238E27FC236}">
                    <a16:creationId xmlns:a16="http://schemas.microsoft.com/office/drawing/2014/main" id="{325DE178-9F40-48D5-B0A9-4B0324742253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61" name="Grupo 260">
            <a:extLst>
              <a:ext uri="{FF2B5EF4-FFF2-40B4-BE49-F238E27FC236}">
                <a16:creationId xmlns:a16="http://schemas.microsoft.com/office/drawing/2014/main" id="{29858C9E-401F-4216-8087-A25D1B58814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5392608">
            <a:off x="5548055" y="393108"/>
            <a:ext cx="3686293" cy="3203578"/>
            <a:chOff x="5281603" y="104899"/>
            <a:chExt cx="6910397" cy="6005491"/>
          </a:xfrm>
        </p:grpSpPr>
        <p:sp>
          <p:nvSpPr>
            <p:cNvPr id="262" name="Forma Livre 17">
              <a:extLst>
                <a:ext uri="{FF2B5EF4-FFF2-40B4-BE49-F238E27FC236}">
                  <a16:creationId xmlns:a16="http://schemas.microsoft.com/office/drawing/2014/main" id="{D963FBC5-E6AD-44F8-AF49-6F5B5BF9DB3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sz="1350" dirty="0"/>
            </a:p>
          </p:txBody>
        </p:sp>
        <p:grpSp>
          <p:nvGrpSpPr>
            <p:cNvPr id="263" name="Grupo 262">
              <a:extLst>
                <a:ext uri="{FF2B5EF4-FFF2-40B4-BE49-F238E27FC236}">
                  <a16:creationId xmlns:a16="http://schemas.microsoft.com/office/drawing/2014/main" id="{EF1F68DE-2C0A-4FBF-8033-8DFBB75AE20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264" name="Conector Reto 263">
                <a:extLst>
                  <a:ext uri="{FF2B5EF4-FFF2-40B4-BE49-F238E27FC236}">
                    <a16:creationId xmlns:a16="http://schemas.microsoft.com/office/drawing/2014/main" id="{1C147FEA-3E5D-4830-B91C-78418FE209F4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Conector Reto 264">
                <a:extLst>
                  <a:ext uri="{FF2B5EF4-FFF2-40B4-BE49-F238E27FC236}">
                    <a16:creationId xmlns:a16="http://schemas.microsoft.com/office/drawing/2014/main" id="{C91F075D-8726-4FD6-BE73-EDCD7607303C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6" name="Conector Reto 265">
                <a:extLst>
                  <a:ext uri="{FF2B5EF4-FFF2-40B4-BE49-F238E27FC236}">
                    <a16:creationId xmlns:a16="http://schemas.microsoft.com/office/drawing/2014/main" id="{0BDE3685-352D-4E32-9662-2C6C92E20FAB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" name="Conector Reto 266">
                <a:extLst>
                  <a:ext uri="{FF2B5EF4-FFF2-40B4-BE49-F238E27FC236}">
                    <a16:creationId xmlns:a16="http://schemas.microsoft.com/office/drawing/2014/main" id="{10A2922F-AA86-4B02-80C4-409D71A0AD79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Conector Reto 267">
                <a:extLst>
                  <a:ext uri="{FF2B5EF4-FFF2-40B4-BE49-F238E27FC236}">
                    <a16:creationId xmlns:a16="http://schemas.microsoft.com/office/drawing/2014/main" id="{A23C72B0-E133-40CF-A094-E239AD994B22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Conector Reto 268">
                <a:extLst>
                  <a:ext uri="{FF2B5EF4-FFF2-40B4-BE49-F238E27FC236}">
                    <a16:creationId xmlns:a16="http://schemas.microsoft.com/office/drawing/2014/main" id="{63F2DFC9-23E2-4429-911D-AA55B034054A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Conector Reto 269">
                <a:extLst>
                  <a:ext uri="{FF2B5EF4-FFF2-40B4-BE49-F238E27FC236}">
                    <a16:creationId xmlns:a16="http://schemas.microsoft.com/office/drawing/2014/main" id="{E71590EC-7AA6-47B3-AFF5-6E9A1B8B1C7E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Conector Reto 270">
                <a:extLst>
                  <a:ext uri="{FF2B5EF4-FFF2-40B4-BE49-F238E27FC236}">
                    <a16:creationId xmlns:a16="http://schemas.microsoft.com/office/drawing/2014/main" id="{23C6AC81-5D5E-4224-B222-B731E90F1C73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Conector Reto 271">
                <a:extLst>
                  <a:ext uri="{FF2B5EF4-FFF2-40B4-BE49-F238E27FC236}">
                    <a16:creationId xmlns:a16="http://schemas.microsoft.com/office/drawing/2014/main" id="{164FB43F-3082-49BF-A7C5-72A42773D432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Conector Reto 272">
                <a:extLst>
                  <a:ext uri="{FF2B5EF4-FFF2-40B4-BE49-F238E27FC236}">
                    <a16:creationId xmlns:a16="http://schemas.microsoft.com/office/drawing/2014/main" id="{C9F3EE03-5655-4428-86AC-F579E8F339B2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Conector Reto 273">
                <a:extLst>
                  <a:ext uri="{FF2B5EF4-FFF2-40B4-BE49-F238E27FC236}">
                    <a16:creationId xmlns:a16="http://schemas.microsoft.com/office/drawing/2014/main" id="{EF7335E6-5FFD-4206-9AF0-1791A88C9A02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Conector Reto 274">
                <a:extLst>
                  <a:ext uri="{FF2B5EF4-FFF2-40B4-BE49-F238E27FC236}">
                    <a16:creationId xmlns:a16="http://schemas.microsoft.com/office/drawing/2014/main" id="{CE837EB7-EE63-4B6B-9334-1B8055AD9F30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" name="Conector Reto 275">
                <a:extLst>
                  <a:ext uri="{FF2B5EF4-FFF2-40B4-BE49-F238E27FC236}">
                    <a16:creationId xmlns:a16="http://schemas.microsoft.com/office/drawing/2014/main" id="{4EE8D5FB-B44C-43C8-A4F4-D786090733FA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Conector Reto 276">
                <a:extLst>
                  <a:ext uri="{FF2B5EF4-FFF2-40B4-BE49-F238E27FC236}">
                    <a16:creationId xmlns:a16="http://schemas.microsoft.com/office/drawing/2014/main" id="{8847AA0E-6A2D-41F5-A9B5-3A2F3B87528C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Conector Reto 277">
                <a:extLst>
                  <a:ext uri="{FF2B5EF4-FFF2-40B4-BE49-F238E27FC236}">
                    <a16:creationId xmlns:a16="http://schemas.microsoft.com/office/drawing/2014/main" id="{9E4D651B-C768-4CBE-B971-A3CA38D803F1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Conector Reto 278">
                <a:extLst>
                  <a:ext uri="{FF2B5EF4-FFF2-40B4-BE49-F238E27FC236}">
                    <a16:creationId xmlns:a16="http://schemas.microsoft.com/office/drawing/2014/main" id="{913496D3-4182-4D80-9A16-89DBB7408616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Conector Reto 279">
                <a:extLst>
                  <a:ext uri="{FF2B5EF4-FFF2-40B4-BE49-F238E27FC236}">
                    <a16:creationId xmlns:a16="http://schemas.microsoft.com/office/drawing/2014/main" id="{088D4C91-F0F7-4549-B54A-CC855FD3A788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Conector Reto 280">
                <a:extLst>
                  <a:ext uri="{FF2B5EF4-FFF2-40B4-BE49-F238E27FC236}">
                    <a16:creationId xmlns:a16="http://schemas.microsoft.com/office/drawing/2014/main" id="{84885948-783E-4197-B942-2DDCD542EA66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Conector Reto 281">
                <a:extLst>
                  <a:ext uri="{FF2B5EF4-FFF2-40B4-BE49-F238E27FC236}">
                    <a16:creationId xmlns:a16="http://schemas.microsoft.com/office/drawing/2014/main" id="{2837E330-008B-45A6-98A5-CE7D6FBBE10C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3" name="Conector Reto 282">
                <a:extLst>
                  <a:ext uri="{FF2B5EF4-FFF2-40B4-BE49-F238E27FC236}">
                    <a16:creationId xmlns:a16="http://schemas.microsoft.com/office/drawing/2014/main" id="{DD807602-B947-4984-8017-D89F3B0ADBAF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Conector Reto 283">
                <a:extLst>
                  <a:ext uri="{FF2B5EF4-FFF2-40B4-BE49-F238E27FC236}">
                    <a16:creationId xmlns:a16="http://schemas.microsoft.com/office/drawing/2014/main" id="{57AA37C4-9C24-41F1-98CA-BBD9BE159565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Conector Reto 284">
                <a:extLst>
                  <a:ext uri="{FF2B5EF4-FFF2-40B4-BE49-F238E27FC236}">
                    <a16:creationId xmlns:a16="http://schemas.microsoft.com/office/drawing/2014/main" id="{692CF8CD-056F-4556-939F-1EFF0FECEC15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Conector Reto 285">
                <a:extLst>
                  <a:ext uri="{FF2B5EF4-FFF2-40B4-BE49-F238E27FC236}">
                    <a16:creationId xmlns:a16="http://schemas.microsoft.com/office/drawing/2014/main" id="{A29F3FAC-18B2-4886-9A93-44B7AD01DF6E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Conector Reto 286">
                <a:extLst>
                  <a:ext uri="{FF2B5EF4-FFF2-40B4-BE49-F238E27FC236}">
                    <a16:creationId xmlns:a16="http://schemas.microsoft.com/office/drawing/2014/main" id="{35B536E5-4149-49B5-8119-04FF4A5ACF36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Conector Reto 287">
                <a:extLst>
                  <a:ext uri="{FF2B5EF4-FFF2-40B4-BE49-F238E27FC236}">
                    <a16:creationId xmlns:a16="http://schemas.microsoft.com/office/drawing/2014/main" id="{4A2B8B6A-D5D3-4DAA-AB4B-A1C1086B408E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Conector Reto 288">
                <a:extLst>
                  <a:ext uri="{FF2B5EF4-FFF2-40B4-BE49-F238E27FC236}">
                    <a16:creationId xmlns:a16="http://schemas.microsoft.com/office/drawing/2014/main" id="{F8E4C672-BE9E-4026-992B-B2FE6C13618B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0" name="Conector Reto 289">
                <a:extLst>
                  <a:ext uri="{FF2B5EF4-FFF2-40B4-BE49-F238E27FC236}">
                    <a16:creationId xmlns:a16="http://schemas.microsoft.com/office/drawing/2014/main" id="{AC36DA4E-F1E7-4B68-ADA1-4F132BDCF231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Conector Reto 290">
                <a:extLst>
                  <a:ext uri="{FF2B5EF4-FFF2-40B4-BE49-F238E27FC236}">
                    <a16:creationId xmlns:a16="http://schemas.microsoft.com/office/drawing/2014/main" id="{EB5D2532-6A77-4DE1-8BB0-37AA33FD9F28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Conector Reto 291">
                <a:extLst>
                  <a:ext uri="{FF2B5EF4-FFF2-40B4-BE49-F238E27FC236}">
                    <a16:creationId xmlns:a16="http://schemas.microsoft.com/office/drawing/2014/main" id="{BF234A36-BE57-450D-BDA2-AD70152CF5C5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Conector Reto 292">
                <a:extLst>
                  <a:ext uri="{FF2B5EF4-FFF2-40B4-BE49-F238E27FC236}">
                    <a16:creationId xmlns:a16="http://schemas.microsoft.com/office/drawing/2014/main" id="{D461473E-1290-4BD0-B4DF-3C95DCE0F615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Conector Reto 293">
                <a:extLst>
                  <a:ext uri="{FF2B5EF4-FFF2-40B4-BE49-F238E27FC236}">
                    <a16:creationId xmlns:a16="http://schemas.microsoft.com/office/drawing/2014/main" id="{50325318-A62D-4427-B613-AF5E076E3D3D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Conector Reto 294">
                <a:extLst>
                  <a:ext uri="{FF2B5EF4-FFF2-40B4-BE49-F238E27FC236}">
                    <a16:creationId xmlns:a16="http://schemas.microsoft.com/office/drawing/2014/main" id="{3F928DB9-6B46-43EF-A7CF-C4B9830CA51B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Conector Reto 295">
                <a:extLst>
                  <a:ext uri="{FF2B5EF4-FFF2-40B4-BE49-F238E27FC236}">
                    <a16:creationId xmlns:a16="http://schemas.microsoft.com/office/drawing/2014/main" id="{BA011901-65F6-4D44-BD40-744878B6B2D1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" name="Conector Reto 296">
                <a:extLst>
                  <a:ext uri="{FF2B5EF4-FFF2-40B4-BE49-F238E27FC236}">
                    <a16:creationId xmlns:a16="http://schemas.microsoft.com/office/drawing/2014/main" id="{E838496B-B788-4873-9E1C-9B4442984E61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Conector Reto 297">
                <a:extLst>
                  <a:ext uri="{FF2B5EF4-FFF2-40B4-BE49-F238E27FC236}">
                    <a16:creationId xmlns:a16="http://schemas.microsoft.com/office/drawing/2014/main" id="{A15262F7-23A5-4A6B-BD2C-44CF82ECDEEA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Conector Reto 298">
                <a:extLst>
                  <a:ext uri="{FF2B5EF4-FFF2-40B4-BE49-F238E27FC236}">
                    <a16:creationId xmlns:a16="http://schemas.microsoft.com/office/drawing/2014/main" id="{B5857A42-75EB-4FF2-AF41-2D612A687D34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Conector Reto 299">
                <a:extLst>
                  <a:ext uri="{FF2B5EF4-FFF2-40B4-BE49-F238E27FC236}">
                    <a16:creationId xmlns:a16="http://schemas.microsoft.com/office/drawing/2014/main" id="{3FC449E1-9573-406B-A201-3E897E668A4C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Conector Reto 300">
                <a:extLst>
                  <a:ext uri="{FF2B5EF4-FFF2-40B4-BE49-F238E27FC236}">
                    <a16:creationId xmlns:a16="http://schemas.microsoft.com/office/drawing/2014/main" id="{71001847-954F-46EC-97E7-E38732517B9E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2" name="Conector Reto 301">
                <a:extLst>
                  <a:ext uri="{FF2B5EF4-FFF2-40B4-BE49-F238E27FC236}">
                    <a16:creationId xmlns:a16="http://schemas.microsoft.com/office/drawing/2014/main" id="{F3B040FD-D427-4F90-8CFC-D4295224879A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3" name="Conector Reto 302">
                <a:extLst>
                  <a:ext uri="{FF2B5EF4-FFF2-40B4-BE49-F238E27FC236}">
                    <a16:creationId xmlns:a16="http://schemas.microsoft.com/office/drawing/2014/main" id="{975C627A-78ED-4D2B-9F9E-26BE2C0A7503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4" name="Conector Reto 303">
                <a:extLst>
                  <a:ext uri="{FF2B5EF4-FFF2-40B4-BE49-F238E27FC236}">
                    <a16:creationId xmlns:a16="http://schemas.microsoft.com/office/drawing/2014/main" id="{2523831A-B9F1-40EF-B113-873BEFA66099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5" name="Conector Reto 304">
                <a:extLst>
                  <a:ext uri="{FF2B5EF4-FFF2-40B4-BE49-F238E27FC236}">
                    <a16:creationId xmlns:a16="http://schemas.microsoft.com/office/drawing/2014/main" id="{07483313-610C-403C-811D-EE70A78046D3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6" name="Conector Reto 305">
                <a:extLst>
                  <a:ext uri="{FF2B5EF4-FFF2-40B4-BE49-F238E27FC236}">
                    <a16:creationId xmlns:a16="http://schemas.microsoft.com/office/drawing/2014/main" id="{E1CE5A29-BB15-441C-B3CD-3D3EE2163DA8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" name="Conector Reto 306">
                <a:extLst>
                  <a:ext uri="{FF2B5EF4-FFF2-40B4-BE49-F238E27FC236}">
                    <a16:creationId xmlns:a16="http://schemas.microsoft.com/office/drawing/2014/main" id="{E476D005-3155-4DEF-88DE-068B497DED91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" name="Conector Reto 307">
                <a:extLst>
                  <a:ext uri="{FF2B5EF4-FFF2-40B4-BE49-F238E27FC236}">
                    <a16:creationId xmlns:a16="http://schemas.microsoft.com/office/drawing/2014/main" id="{2628975E-6165-407B-8A45-7F23746BCC6E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Conector Reto 308">
                <a:extLst>
                  <a:ext uri="{FF2B5EF4-FFF2-40B4-BE49-F238E27FC236}">
                    <a16:creationId xmlns:a16="http://schemas.microsoft.com/office/drawing/2014/main" id="{6A69F000-3171-47D5-8EFE-4F201716C071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" name="Conector Reto 309">
                <a:extLst>
                  <a:ext uri="{FF2B5EF4-FFF2-40B4-BE49-F238E27FC236}">
                    <a16:creationId xmlns:a16="http://schemas.microsoft.com/office/drawing/2014/main" id="{60092325-1C07-4FBC-9C9C-42244C9B9DC2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" name="Conector Reto 310">
                <a:extLst>
                  <a:ext uri="{FF2B5EF4-FFF2-40B4-BE49-F238E27FC236}">
                    <a16:creationId xmlns:a16="http://schemas.microsoft.com/office/drawing/2014/main" id="{2A33CB00-75FF-4DFF-9D6A-CEF5EA2E2602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Conector Reto 311">
                <a:extLst>
                  <a:ext uri="{FF2B5EF4-FFF2-40B4-BE49-F238E27FC236}">
                    <a16:creationId xmlns:a16="http://schemas.microsoft.com/office/drawing/2014/main" id="{139B85FF-580E-435C-8523-23A0352695B6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Conector Reto 312">
                <a:extLst>
                  <a:ext uri="{FF2B5EF4-FFF2-40B4-BE49-F238E27FC236}">
                    <a16:creationId xmlns:a16="http://schemas.microsoft.com/office/drawing/2014/main" id="{C53E7419-AF0F-4B69-88BF-853EDC328C5B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" name="Conector Reto 313">
                <a:extLst>
                  <a:ext uri="{FF2B5EF4-FFF2-40B4-BE49-F238E27FC236}">
                    <a16:creationId xmlns:a16="http://schemas.microsoft.com/office/drawing/2014/main" id="{052C8AEF-9C9D-4737-BA0F-DBB3BF0C04C7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" name="Conector Reto 314">
                <a:extLst>
                  <a:ext uri="{FF2B5EF4-FFF2-40B4-BE49-F238E27FC236}">
                    <a16:creationId xmlns:a16="http://schemas.microsoft.com/office/drawing/2014/main" id="{6ADDDBC2-F0DB-4038-98D0-B38749D8C0E7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" name="Conector Reto 315">
                <a:extLst>
                  <a:ext uri="{FF2B5EF4-FFF2-40B4-BE49-F238E27FC236}">
                    <a16:creationId xmlns:a16="http://schemas.microsoft.com/office/drawing/2014/main" id="{E5F14C72-98E5-4A6C-BA03-5E105AA4D4C8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" name="Conector Reto 316">
                <a:extLst>
                  <a:ext uri="{FF2B5EF4-FFF2-40B4-BE49-F238E27FC236}">
                    <a16:creationId xmlns:a16="http://schemas.microsoft.com/office/drawing/2014/main" id="{9ACEF013-464E-44D2-9B83-863E69077E16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" name="Conector Reto 317">
                <a:extLst>
                  <a:ext uri="{FF2B5EF4-FFF2-40B4-BE49-F238E27FC236}">
                    <a16:creationId xmlns:a16="http://schemas.microsoft.com/office/drawing/2014/main" id="{3141F09F-05CE-4CE9-9F5A-861FBC31A83A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" name="Conector Reto 318">
                <a:extLst>
                  <a:ext uri="{FF2B5EF4-FFF2-40B4-BE49-F238E27FC236}">
                    <a16:creationId xmlns:a16="http://schemas.microsoft.com/office/drawing/2014/main" id="{7ED70A3C-4B21-4941-9F11-00A51A748A05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" name="Conector Reto 319">
                <a:extLst>
                  <a:ext uri="{FF2B5EF4-FFF2-40B4-BE49-F238E27FC236}">
                    <a16:creationId xmlns:a16="http://schemas.microsoft.com/office/drawing/2014/main" id="{11927814-33EF-4FBA-95F7-4138C1C7CEC0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" name="Conector Reto 320">
                <a:extLst>
                  <a:ext uri="{FF2B5EF4-FFF2-40B4-BE49-F238E27FC236}">
                    <a16:creationId xmlns:a16="http://schemas.microsoft.com/office/drawing/2014/main" id="{F4D2B900-3BAC-4EE3-AB6E-9F3212F4DCAF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Conector Reto 321">
                <a:extLst>
                  <a:ext uri="{FF2B5EF4-FFF2-40B4-BE49-F238E27FC236}">
                    <a16:creationId xmlns:a16="http://schemas.microsoft.com/office/drawing/2014/main" id="{FB00017B-AD65-4759-8A6A-B03C70E07BA2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" name="Conector Reto 322">
                <a:extLst>
                  <a:ext uri="{FF2B5EF4-FFF2-40B4-BE49-F238E27FC236}">
                    <a16:creationId xmlns:a16="http://schemas.microsoft.com/office/drawing/2014/main" id="{22C4A8E2-640F-4D30-99EC-A2D2B0FD6E5D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" name="Conector Reto 323">
                <a:extLst>
                  <a:ext uri="{FF2B5EF4-FFF2-40B4-BE49-F238E27FC236}">
                    <a16:creationId xmlns:a16="http://schemas.microsoft.com/office/drawing/2014/main" id="{9492085E-DF05-4380-B8C2-93832478CFEB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" name="Conector Reto 324">
                <a:extLst>
                  <a:ext uri="{FF2B5EF4-FFF2-40B4-BE49-F238E27FC236}">
                    <a16:creationId xmlns:a16="http://schemas.microsoft.com/office/drawing/2014/main" id="{49750F82-33DB-42EE-B31F-CC5DE7EBA149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" name="Conector Reto 325">
                <a:extLst>
                  <a:ext uri="{FF2B5EF4-FFF2-40B4-BE49-F238E27FC236}">
                    <a16:creationId xmlns:a16="http://schemas.microsoft.com/office/drawing/2014/main" id="{60B9848F-8B4C-4440-9BF6-98A4F3F72C09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" name="Conector Reto 326">
                <a:extLst>
                  <a:ext uri="{FF2B5EF4-FFF2-40B4-BE49-F238E27FC236}">
                    <a16:creationId xmlns:a16="http://schemas.microsoft.com/office/drawing/2014/main" id="{E7AA0900-78F5-4163-807F-3DEE6DCBB10E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" name="Conector Reto 327">
                <a:extLst>
                  <a:ext uri="{FF2B5EF4-FFF2-40B4-BE49-F238E27FC236}">
                    <a16:creationId xmlns:a16="http://schemas.microsoft.com/office/drawing/2014/main" id="{0F627689-9632-474B-B3A8-EC1A82A36E6C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Conector Reto 328">
                <a:extLst>
                  <a:ext uri="{FF2B5EF4-FFF2-40B4-BE49-F238E27FC236}">
                    <a16:creationId xmlns:a16="http://schemas.microsoft.com/office/drawing/2014/main" id="{71C6CB03-F81D-48A2-BF05-98D4EF2CC20A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" name="Conector Reto 329">
                <a:extLst>
                  <a:ext uri="{FF2B5EF4-FFF2-40B4-BE49-F238E27FC236}">
                    <a16:creationId xmlns:a16="http://schemas.microsoft.com/office/drawing/2014/main" id="{12FB4D2F-4789-48A1-A4AA-F318ED2BA5B7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" name="Conector Reto 330">
                <a:extLst>
                  <a:ext uri="{FF2B5EF4-FFF2-40B4-BE49-F238E27FC236}">
                    <a16:creationId xmlns:a16="http://schemas.microsoft.com/office/drawing/2014/main" id="{64B8907A-2A80-490C-AACF-678CA6DE19D1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" name="Conector Reto 331">
                <a:extLst>
                  <a:ext uri="{FF2B5EF4-FFF2-40B4-BE49-F238E27FC236}">
                    <a16:creationId xmlns:a16="http://schemas.microsoft.com/office/drawing/2014/main" id="{A175CCF3-4796-4C76-A92E-B495335FB451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" name="Conector Reto 332">
                <a:extLst>
                  <a:ext uri="{FF2B5EF4-FFF2-40B4-BE49-F238E27FC236}">
                    <a16:creationId xmlns:a16="http://schemas.microsoft.com/office/drawing/2014/main" id="{8CFC6D15-64F3-449C-8C0B-3FCB2976D261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4" name="Conector Reto 333">
                <a:extLst>
                  <a:ext uri="{FF2B5EF4-FFF2-40B4-BE49-F238E27FC236}">
                    <a16:creationId xmlns:a16="http://schemas.microsoft.com/office/drawing/2014/main" id="{008AA4A6-DD28-4235-AAE3-CC28DF834303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5" name="Conector Reto 334">
                <a:extLst>
                  <a:ext uri="{FF2B5EF4-FFF2-40B4-BE49-F238E27FC236}">
                    <a16:creationId xmlns:a16="http://schemas.microsoft.com/office/drawing/2014/main" id="{3D393E8B-AAB8-4606-A4FA-815EDABDD12F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6" name="Conector Reto 335">
                <a:extLst>
                  <a:ext uri="{FF2B5EF4-FFF2-40B4-BE49-F238E27FC236}">
                    <a16:creationId xmlns:a16="http://schemas.microsoft.com/office/drawing/2014/main" id="{8BA7B770-7EB6-4AC1-B028-9C45DEE440EE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7" name="Conector Reto 336">
                <a:extLst>
                  <a:ext uri="{FF2B5EF4-FFF2-40B4-BE49-F238E27FC236}">
                    <a16:creationId xmlns:a16="http://schemas.microsoft.com/office/drawing/2014/main" id="{D87B822C-3951-4E65-A45D-7160FAC3FD08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" name="Conector Reto 337">
                <a:extLst>
                  <a:ext uri="{FF2B5EF4-FFF2-40B4-BE49-F238E27FC236}">
                    <a16:creationId xmlns:a16="http://schemas.microsoft.com/office/drawing/2014/main" id="{54B9CDF0-DC54-4868-B60A-6840FDE6A293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9" name="Conector Reto 338">
                <a:extLst>
                  <a:ext uri="{FF2B5EF4-FFF2-40B4-BE49-F238E27FC236}">
                    <a16:creationId xmlns:a16="http://schemas.microsoft.com/office/drawing/2014/main" id="{3706BEC8-029B-4E0F-A55F-A552E1DE26CA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0" name="Conector Reto 339">
                <a:extLst>
                  <a:ext uri="{FF2B5EF4-FFF2-40B4-BE49-F238E27FC236}">
                    <a16:creationId xmlns:a16="http://schemas.microsoft.com/office/drawing/2014/main" id="{25EBA5EB-4807-4E96-BA08-B6B74AE04050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1" name="Conector Reto 340">
                <a:extLst>
                  <a:ext uri="{FF2B5EF4-FFF2-40B4-BE49-F238E27FC236}">
                    <a16:creationId xmlns:a16="http://schemas.microsoft.com/office/drawing/2014/main" id="{5548885E-CABE-42B5-B06A-1E6B9B198112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7" name="Imagem 6" descr="imagem abstrata de pontos de luz">
            <a:extLst>
              <a:ext uri="{FF2B5EF4-FFF2-40B4-BE49-F238E27FC236}">
                <a16:creationId xmlns:a16="http://schemas.microsoft.com/office/drawing/2014/main" id="{FE6C54C5-D2F4-48F8-B65E-7506F07BCCF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268" r="4773" b="-1"/>
          <a:stretch/>
        </p:blipFill>
        <p:spPr>
          <a:xfrm>
            <a:off x="6041691" y="854353"/>
            <a:ext cx="3099566" cy="2584460"/>
          </a:xfrm>
          <a:custGeom>
            <a:avLst/>
            <a:gdLst>
              <a:gd name="connsiteX0" fmla="*/ 303228 w 4638368"/>
              <a:gd name="connsiteY0" fmla="*/ 0 h 3867534"/>
              <a:gd name="connsiteX1" fmla="*/ 4638368 w 4638368"/>
              <a:gd name="connsiteY1" fmla="*/ 0 h 3867534"/>
              <a:gd name="connsiteX2" fmla="*/ 4638368 w 4638368"/>
              <a:gd name="connsiteY2" fmla="*/ 2952747 h 3867534"/>
              <a:gd name="connsiteX3" fmla="*/ 4585825 w 4638368"/>
              <a:gd name="connsiteY3" fmla="*/ 3013864 h 3867534"/>
              <a:gd name="connsiteX4" fmla="*/ 2641346 w 4638368"/>
              <a:gd name="connsiteY4" fmla="*/ 3867534 h 3867534"/>
              <a:gd name="connsiteX5" fmla="*/ 0 w 4638368"/>
              <a:gd name="connsiteY5" fmla="*/ 1226188 h 3867534"/>
              <a:gd name="connsiteX6" fmla="*/ 260466 w 4638368"/>
              <a:gd name="connsiteY6" fmla="*/ 81056 h 3867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38368" h="3867534">
                <a:moveTo>
                  <a:pt x="303228" y="0"/>
                </a:moveTo>
                <a:lnTo>
                  <a:pt x="4638368" y="0"/>
                </a:lnTo>
                <a:lnTo>
                  <a:pt x="4638368" y="2952747"/>
                </a:lnTo>
                <a:lnTo>
                  <a:pt x="4585825" y="3013864"/>
                </a:lnTo>
                <a:cubicBezTo>
                  <a:pt x="4103088" y="3538671"/>
                  <a:pt x="3410622" y="3867534"/>
                  <a:pt x="2641346" y="3867534"/>
                </a:cubicBezTo>
                <a:cubicBezTo>
                  <a:pt x="1182571" y="3867534"/>
                  <a:pt x="0" y="2684963"/>
                  <a:pt x="0" y="1226188"/>
                </a:cubicBezTo>
                <a:cubicBezTo>
                  <a:pt x="0" y="815907"/>
                  <a:pt x="93544" y="427475"/>
                  <a:pt x="260466" y="81056"/>
                </a:cubicBezTo>
                <a:close/>
              </a:path>
            </a:pathLst>
          </a:custGeom>
        </p:spPr>
      </p:pic>
      <p:graphicFrame>
        <p:nvGraphicFramePr>
          <p:cNvPr id="5" name="Espaço Reservado para Conteúdo 4" descr="gráfico do SmartArt">
            <a:extLst>
              <a:ext uri="{FF2B5EF4-FFF2-40B4-BE49-F238E27FC236}">
                <a16:creationId xmlns:a16="http://schemas.microsoft.com/office/drawing/2014/main" id="{C983627E-F26C-354F-BF0A-ECCD7E968A2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53477979"/>
              </p:ext>
            </p:extLst>
          </p:nvPr>
        </p:nvGraphicFramePr>
        <p:xfrm>
          <a:off x="278162" y="1550758"/>
          <a:ext cx="5006734" cy="20522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9" name="CaixaDeTexto 8">
            <a:extLst>
              <a:ext uri="{FF2B5EF4-FFF2-40B4-BE49-F238E27FC236}">
                <a16:creationId xmlns:a16="http://schemas.microsoft.com/office/drawing/2014/main" id="{0E437C19-0014-524B-F865-4FEDB17ACADB}"/>
              </a:ext>
            </a:extLst>
          </p:cNvPr>
          <p:cNvSpPr txBox="1"/>
          <p:nvPr/>
        </p:nvSpPr>
        <p:spPr>
          <a:xfrm>
            <a:off x="5832066" y="6540901"/>
            <a:ext cx="344937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900" dirty="0"/>
              <a:t>Documentação: </a:t>
            </a:r>
            <a:r>
              <a:rPr lang="pt-BR" sz="900" dirty="0">
                <a:hlinkClick r:id="rId11"/>
              </a:rPr>
              <a:t>https://learn.microsoft.com/pt-br/dotnet/csharp/</a:t>
            </a:r>
            <a:endParaRPr lang="pt-BR" sz="900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16F7AB4-B13F-B83E-5461-DFC07BE6FFCF}"/>
              </a:ext>
            </a:extLst>
          </p:cNvPr>
          <p:cNvSpPr txBox="1"/>
          <p:nvPr/>
        </p:nvSpPr>
        <p:spPr>
          <a:xfrm>
            <a:off x="280497" y="3674965"/>
            <a:ext cx="5124737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pt-BR" b="1" dirty="0"/>
              <a:t>Uma linguagem de programação é fortemente </a:t>
            </a:r>
            <a:r>
              <a:rPr lang="pt-BR" b="1" dirty="0" err="1"/>
              <a:t>tipada</a:t>
            </a:r>
            <a:r>
              <a:rPr lang="pt-BR" b="1" dirty="0"/>
              <a:t> quando não permite operações entre tipos de dados que são incompatíveis, e cada tipo de dado é estritamente definido. </a:t>
            </a:r>
          </a:p>
          <a:p>
            <a:pPr algn="l"/>
            <a:endParaRPr lang="pt-BR" b="1" dirty="0"/>
          </a:p>
          <a:p>
            <a:pPr algn="l"/>
            <a:endParaRPr lang="pt-BR" b="1" dirty="0"/>
          </a:p>
          <a:p>
            <a:pPr algn="l"/>
            <a:endParaRPr lang="pt-BR" dirty="0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67923093-5390-5E8F-B799-7A4F0821A79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08580" y="5016038"/>
            <a:ext cx="2524125" cy="79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0728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99F444-FCBD-B140-9C05-E443FA080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188" y="833837"/>
            <a:ext cx="4607567" cy="1092200"/>
          </a:xfrm>
        </p:spPr>
        <p:txBody>
          <a:bodyPr rtlCol="0">
            <a:normAutofit/>
          </a:bodyPr>
          <a:lstStyle/>
          <a:p>
            <a:pPr rtl="0"/>
            <a:r>
              <a:rPr lang="pt-BR" dirty="0"/>
              <a:t>O que é o c#?</a:t>
            </a:r>
          </a:p>
        </p:txBody>
      </p:sp>
      <p:pic>
        <p:nvPicPr>
          <p:cNvPr id="4" name="Imagem 3" descr="satélite no céu noturno">
            <a:extLst>
              <a:ext uri="{FF2B5EF4-FFF2-40B4-BE49-F238E27FC236}">
                <a16:creationId xmlns:a16="http://schemas.microsoft.com/office/drawing/2014/main" id="{D4F2268B-BB87-42FB-B84F-C145C01B497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611" r="16027" b="1"/>
          <a:stretch/>
        </p:blipFill>
        <p:spPr>
          <a:xfrm>
            <a:off x="6666100" y="3965435"/>
            <a:ext cx="2477225" cy="2037974"/>
          </a:xfrm>
          <a:custGeom>
            <a:avLst/>
            <a:gdLst>
              <a:gd name="connsiteX0" fmla="*/ 1663658 w 3039855"/>
              <a:gd name="connsiteY0" fmla="*/ 0 h 2500842"/>
              <a:gd name="connsiteX1" fmla="*/ 2947417 w 3039855"/>
              <a:gd name="connsiteY1" fmla="*/ 605417 h 2500842"/>
              <a:gd name="connsiteX2" fmla="*/ 3039855 w 3039855"/>
              <a:gd name="connsiteY2" fmla="*/ 729032 h 2500842"/>
              <a:gd name="connsiteX3" fmla="*/ 3039855 w 3039855"/>
              <a:gd name="connsiteY3" fmla="*/ 2500842 h 2500842"/>
              <a:gd name="connsiteX4" fmla="*/ 226952 w 3039855"/>
              <a:gd name="connsiteY4" fmla="*/ 2500842 h 2500842"/>
              <a:gd name="connsiteX5" fmla="*/ 155401 w 3039855"/>
              <a:gd name="connsiteY5" fmla="*/ 2366679 h 2500842"/>
              <a:gd name="connsiteX6" fmla="*/ 0 w 3039855"/>
              <a:gd name="connsiteY6" fmla="*/ 1663658 h 2500842"/>
              <a:gd name="connsiteX7" fmla="*/ 1663658 w 3039855"/>
              <a:gd name="connsiteY7" fmla="*/ 0 h 2500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39855" h="2500842">
                <a:moveTo>
                  <a:pt x="1663658" y="0"/>
                </a:moveTo>
                <a:cubicBezTo>
                  <a:pt x="2180490" y="0"/>
                  <a:pt x="2642278" y="235674"/>
                  <a:pt x="2947417" y="605417"/>
                </a:cubicBezTo>
                <a:lnTo>
                  <a:pt x="3039855" y="729032"/>
                </a:lnTo>
                <a:lnTo>
                  <a:pt x="3039855" y="2500842"/>
                </a:lnTo>
                <a:lnTo>
                  <a:pt x="226952" y="2500842"/>
                </a:lnTo>
                <a:lnTo>
                  <a:pt x="155401" y="2366679"/>
                </a:lnTo>
                <a:cubicBezTo>
                  <a:pt x="55691" y="2153127"/>
                  <a:pt x="0" y="1914896"/>
                  <a:pt x="0" y="1663658"/>
                </a:cubicBezTo>
                <a:cubicBezTo>
                  <a:pt x="0" y="744845"/>
                  <a:pt x="744845" y="0"/>
                  <a:pt x="1663658" y="0"/>
                </a:cubicBezTo>
                <a:close/>
              </a:path>
            </a:pathLst>
          </a:custGeom>
        </p:spPr>
      </p:pic>
      <p:grpSp>
        <p:nvGrpSpPr>
          <p:cNvPr id="179" name="Grupo 178">
            <a:extLst>
              <a:ext uri="{FF2B5EF4-FFF2-40B4-BE49-F238E27FC236}">
                <a16:creationId xmlns:a16="http://schemas.microsoft.com/office/drawing/2014/main" id="{CFEF753B-CA1B-4178-80F5-095B7FEA21C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21267604">
            <a:off x="6424201" y="3786447"/>
            <a:ext cx="2729951" cy="2372467"/>
            <a:chOff x="5281603" y="104899"/>
            <a:chExt cx="6910397" cy="6005491"/>
          </a:xfrm>
        </p:grpSpPr>
        <p:sp>
          <p:nvSpPr>
            <p:cNvPr id="180" name="Forma Livre 98">
              <a:extLst>
                <a:ext uri="{FF2B5EF4-FFF2-40B4-BE49-F238E27FC236}">
                  <a16:creationId xmlns:a16="http://schemas.microsoft.com/office/drawing/2014/main" id="{86C68ECC-F0A0-411E-A303-6DC0707A366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sz="1350" dirty="0"/>
            </a:p>
          </p:txBody>
        </p:sp>
        <p:grpSp>
          <p:nvGrpSpPr>
            <p:cNvPr id="181" name="Grupo 180">
              <a:extLst>
                <a:ext uri="{FF2B5EF4-FFF2-40B4-BE49-F238E27FC236}">
                  <a16:creationId xmlns:a16="http://schemas.microsoft.com/office/drawing/2014/main" id="{6A21E140-4ECB-4C42-BDC7-F4351513DA9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182" name="Conector Reto 181">
                <a:extLst>
                  <a:ext uri="{FF2B5EF4-FFF2-40B4-BE49-F238E27FC236}">
                    <a16:creationId xmlns:a16="http://schemas.microsoft.com/office/drawing/2014/main" id="{2940CFC5-AC4C-4746-A3B9-3DD434FF6DE6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Conector Reto 182">
                <a:extLst>
                  <a:ext uri="{FF2B5EF4-FFF2-40B4-BE49-F238E27FC236}">
                    <a16:creationId xmlns:a16="http://schemas.microsoft.com/office/drawing/2014/main" id="{6EC95677-9C92-4D0D-91D4-E07380F2502B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Conector Reto 183">
                <a:extLst>
                  <a:ext uri="{FF2B5EF4-FFF2-40B4-BE49-F238E27FC236}">
                    <a16:creationId xmlns:a16="http://schemas.microsoft.com/office/drawing/2014/main" id="{097602B2-71E1-4395-9C47-DE48B712AE8C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Conector Reto 184">
                <a:extLst>
                  <a:ext uri="{FF2B5EF4-FFF2-40B4-BE49-F238E27FC236}">
                    <a16:creationId xmlns:a16="http://schemas.microsoft.com/office/drawing/2014/main" id="{7FC50570-F1A9-4DB3-A64D-3A21A588820A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Conector Reto 185">
                <a:extLst>
                  <a:ext uri="{FF2B5EF4-FFF2-40B4-BE49-F238E27FC236}">
                    <a16:creationId xmlns:a16="http://schemas.microsoft.com/office/drawing/2014/main" id="{88E4F209-3FDA-4C17-A86D-59990132FF4D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Conector Reto 186">
                <a:extLst>
                  <a:ext uri="{FF2B5EF4-FFF2-40B4-BE49-F238E27FC236}">
                    <a16:creationId xmlns:a16="http://schemas.microsoft.com/office/drawing/2014/main" id="{9950C402-F8DC-4C99-90A8-CD67BDEC6CB4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Conector Reto 187">
                <a:extLst>
                  <a:ext uri="{FF2B5EF4-FFF2-40B4-BE49-F238E27FC236}">
                    <a16:creationId xmlns:a16="http://schemas.microsoft.com/office/drawing/2014/main" id="{76483FEF-FBDD-456C-AD52-B6D166FB1C09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Conector Reto 188">
                <a:extLst>
                  <a:ext uri="{FF2B5EF4-FFF2-40B4-BE49-F238E27FC236}">
                    <a16:creationId xmlns:a16="http://schemas.microsoft.com/office/drawing/2014/main" id="{DA316CA5-D470-4E6D-A6E8-D35DB7725D2E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Conector Reto 189">
                <a:extLst>
                  <a:ext uri="{FF2B5EF4-FFF2-40B4-BE49-F238E27FC236}">
                    <a16:creationId xmlns:a16="http://schemas.microsoft.com/office/drawing/2014/main" id="{8BFA4937-71AA-4400-8DCD-20E5DF050171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Conector Reto 190">
                <a:extLst>
                  <a:ext uri="{FF2B5EF4-FFF2-40B4-BE49-F238E27FC236}">
                    <a16:creationId xmlns:a16="http://schemas.microsoft.com/office/drawing/2014/main" id="{768FA0D4-7119-47B3-8329-0978770774F5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Conector Reto 191">
                <a:extLst>
                  <a:ext uri="{FF2B5EF4-FFF2-40B4-BE49-F238E27FC236}">
                    <a16:creationId xmlns:a16="http://schemas.microsoft.com/office/drawing/2014/main" id="{62C433AC-8114-47CC-9467-FCB5FE9807B3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Conector Reto 192">
                <a:extLst>
                  <a:ext uri="{FF2B5EF4-FFF2-40B4-BE49-F238E27FC236}">
                    <a16:creationId xmlns:a16="http://schemas.microsoft.com/office/drawing/2014/main" id="{BF9CB489-BA36-4004-A019-75FBA23CCB95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Conector Reto 193">
                <a:extLst>
                  <a:ext uri="{FF2B5EF4-FFF2-40B4-BE49-F238E27FC236}">
                    <a16:creationId xmlns:a16="http://schemas.microsoft.com/office/drawing/2014/main" id="{B4C060E4-E790-4A31-B683-EA834FCF4E26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Conector Reto 194">
                <a:extLst>
                  <a:ext uri="{FF2B5EF4-FFF2-40B4-BE49-F238E27FC236}">
                    <a16:creationId xmlns:a16="http://schemas.microsoft.com/office/drawing/2014/main" id="{13F00D2A-400F-4678-BB33-16B61650F478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Conector Reto 195">
                <a:extLst>
                  <a:ext uri="{FF2B5EF4-FFF2-40B4-BE49-F238E27FC236}">
                    <a16:creationId xmlns:a16="http://schemas.microsoft.com/office/drawing/2014/main" id="{46AABFD4-3727-4DF4-933A-C0A090248A80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Conector Reto 196">
                <a:extLst>
                  <a:ext uri="{FF2B5EF4-FFF2-40B4-BE49-F238E27FC236}">
                    <a16:creationId xmlns:a16="http://schemas.microsoft.com/office/drawing/2014/main" id="{6CC40A87-D067-41BF-B368-A197EC0D9DF0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Conector Reto 197">
                <a:extLst>
                  <a:ext uri="{FF2B5EF4-FFF2-40B4-BE49-F238E27FC236}">
                    <a16:creationId xmlns:a16="http://schemas.microsoft.com/office/drawing/2014/main" id="{E116F92B-7098-4139-AC77-75B4CE3323F8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Conector Reto 198">
                <a:extLst>
                  <a:ext uri="{FF2B5EF4-FFF2-40B4-BE49-F238E27FC236}">
                    <a16:creationId xmlns:a16="http://schemas.microsoft.com/office/drawing/2014/main" id="{CFDF485C-38E7-4C0D-A2A7-3F1DE3B918A5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Conector Reto 199">
                <a:extLst>
                  <a:ext uri="{FF2B5EF4-FFF2-40B4-BE49-F238E27FC236}">
                    <a16:creationId xmlns:a16="http://schemas.microsoft.com/office/drawing/2014/main" id="{BF6DBD12-21A0-4F07-953F-D3B3486C1510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Conector Reto 200">
                <a:extLst>
                  <a:ext uri="{FF2B5EF4-FFF2-40B4-BE49-F238E27FC236}">
                    <a16:creationId xmlns:a16="http://schemas.microsoft.com/office/drawing/2014/main" id="{554F4E42-5B16-41F4-8FF4-2EB134C1FE1D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Conector Reto 201">
                <a:extLst>
                  <a:ext uri="{FF2B5EF4-FFF2-40B4-BE49-F238E27FC236}">
                    <a16:creationId xmlns:a16="http://schemas.microsoft.com/office/drawing/2014/main" id="{6F4CC20F-EBF6-4AFE-9A4F-68ACC7513B4E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Conector Reto 202">
                <a:extLst>
                  <a:ext uri="{FF2B5EF4-FFF2-40B4-BE49-F238E27FC236}">
                    <a16:creationId xmlns:a16="http://schemas.microsoft.com/office/drawing/2014/main" id="{FA745DE2-9816-4D5B-BB41-BE1874612FFF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Conector Reto 203">
                <a:extLst>
                  <a:ext uri="{FF2B5EF4-FFF2-40B4-BE49-F238E27FC236}">
                    <a16:creationId xmlns:a16="http://schemas.microsoft.com/office/drawing/2014/main" id="{D5B5D721-5554-457C-BE2F-BCA2505CADF6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Conector Reto 204">
                <a:extLst>
                  <a:ext uri="{FF2B5EF4-FFF2-40B4-BE49-F238E27FC236}">
                    <a16:creationId xmlns:a16="http://schemas.microsoft.com/office/drawing/2014/main" id="{BAFF390C-48FB-4FA5-998E-6DDDF9D2B415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Conector Reto 205">
                <a:extLst>
                  <a:ext uri="{FF2B5EF4-FFF2-40B4-BE49-F238E27FC236}">
                    <a16:creationId xmlns:a16="http://schemas.microsoft.com/office/drawing/2014/main" id="{F4B2E647-1CF4-4AF8-9AF5-8EAB6D6E888E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Conector Reto 206">
                <a:extLst>
                  <a:ext uri="{FF2B5EF4-FFF2-40B4-BE49-F238E27FC236}">
                    <a16:creationId xmlns:a16="http://schemas.microsoft.com/office/drawing/2014/main" id="{46DA8C50-AA32-47D8-8DCB-DE9624E60EF3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Conector Reto 207">
                <a:extLst>
                  <a:ext uri="{FF2B5EF4-FFF2-40B4-BE49-F238E27FC236}">
                    <a16:creationId xmlns:a16="http://schemas.microsoft.com/office/drawing/2014/main" id="{51ED6412-8EBC-4680-B7D2-65A4F73BBBD2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Conector Reto 208">
                <a:extLst>
                  <a:ext uri="{FF2B5EF4-FFF2-40B4-BE49-F238E27FC236}">
                    <a16:creationId xmlns:a16="http://schemas.microsoft.com/office/drawing/2014/main" id="{2983F033-A214-4959-956E-4B50B7AC660C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Conector Reto 209">
                <a:extLst>
                  <a:ext uri="{FF2B5EF4-FFF2-40B4-BE49-F238E27FC236}">
                    <a16:creationId xmlns:a16="http://schemas.microsoft.com/office/drawing/2014/main" id="{A77F30C3-5A8C-4BEB-95C1-A7B9C0961F3C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Conector Reto 210">
                <a:extLst>
                  <a:ext uri="{FF2B5EF4-FFF2-40B4-BE49-F238E27FC236}">
                    <a16:creationId xmlns:a16="http://schemas.microsoft.com/office/drawing/2014/main" id="{99A432F5-9A86-437C-8108-7945FA72EC46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Conector Reto 211">
                <a:extLst>
                  <a:ext uri="{FF2B5EF4-FFF2-40B4-BE49-F238E27FC236}">
                    <a16:creationId xmlns:a16="http://schemas.microsoft.com/office/drawing/2014/main" id="{4F8B1465-BA18-4D1C-ADED-D4BAA7638AA4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Conector Reto 212">
                <a:extLst>
                  <a:ext uri="{FF2B5EF4-FFF2-40B4-BE49-F238E27FC236}">
                    <a16:creationId xmlns:a16="http://schemas.microsoft.com/office/drawing/2014/main" id="{45DD7842-E27E-4461-B9C8-63AD2F0C44F3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Conector Reto 213">
                <a:extLst>
                  <a:ext uri="{FF2B5EF4-FFF2-40B4-BE49-F238E27FC236}">
                    <a16:creationId xmlns:a16="http://schemas.microsoft.com/office/drawing/2014/main" id="{3C45934F-49A5-4EDB-A9A3-5540D74AB1AB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Conector Reto 214">
                <a:extLst>
                  <a:ext uri="{FF2B5EF4-FFF2-40B4-BE49-F238E27FC236}">
                    <a16:creationId xmlns:a16="http://schemas.microsoft.com/office/drawing/2014/main" id="{EEF9B0E3-0DC0-4D03-A02B-8F62D905F4F5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Conector Reto 215">
                <a:extLst>
                  <a:ext uri="{FF2B5EF4-FFF2-40B4-BE49-F238E27FC236}">
                    <a16:creationId xmlns:a16="http://schemas.microsoft.com/office/drawing/2014/main" id="{2B1998C4-BF81-4332-A399-AD43467F677F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Conector Reto 216">
                <a:extLst>
                  <a:ext uri="{FF2B5EF4-FFF2-40B4-BE49-F238E27FC236}">
                    <a16:creationId xmlns:a16="http://schemas.microsoft.com/office/drawing/2014/main" id="{44CFAF52-7684-46F2-8DFD-70A7F36DB0E6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Conector Reto 217">
                <a:extLst>
                  <a:ext uri="{FF2B5EF4-FFF2-40B4-BE49-F238E27FC236}">
                    <a16:creationId xmlns:a16="http://schemas.microsoft.com/office/drawing/2014/main" id="{93EFB5D1-BDF7-40B6-BBEA-D489CE79F154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Conector Reto 218">
                <a:extLst>
                  <a:ext uri="{FF2B5EF4-FFF2-40B4-BE49-F238E27FC236}">
                    <a16:creationId xmlns:a16="http://schemas.microsoft.com/office/drawing/2014/main" id="{B5A98777-A259-461F-A9B2-21DFC45C179E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Conector Reto 219">
                <a:extLst>
                  <a:ext uri="{FF2B5EF4-FFF2-40B4-BE49-F238E27FC236}">
                    <a16:creationId xmlns:a16="http://schemas.microsoft.com/office/drawing/2014/main" id="{0F795195-D966-482A-8D47-6265C00F6D00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Conector Reto 220">
                <a:extLst>
                  <a:ext uri="{FF2B5EF4-FFF2-40B4-BE49-F238E27FC236}">
                    <a16:creationId xmlns:a16="http://schemas.microsoft.com/office/drawing/2014/main" id="{6E881E12-FFE1-441E-B36B-804289472BA7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Conector Reto 221">
                <a:extLst>
                  <a:ext uri="{FF2B5EF4-FFF2-40B4-BE49-F238E27FC236}">
                    <a16:creationId xmlns:a16="http://schemas.microsoft.com/office/drawing/2014/main" id="{61DBEB97-C3B3-4646-9760-227E20B15557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Conector Reto 222">
                <a:extLst>
                  <a:ext uri="{FF2B5EF4-FFF2-40B4-BE49-F238E27FC236}">
                    <a16:creationId xmlns:a16="http://schemas.microsoft.com/office/drawing/2014/main" id="{0BA17FBA-A611-4CA2-9CDC-E073B889C4CA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Conector Reto 223">
                <a:extLst>
                  <a:ext uri="{FF2B5EF4-FFF2-40B4-BE49-F238E27FC236}">
                    <a16:creationId xmlns:a16="http://schemas.microsoft.com/office/drawing/2014/main" id="{1B66F6D2-50DA-4E7A-8583-E9159CD9622E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Conector Reto 224">
                <a:extLst>
                  <a:ext uri="{FF2B5EF4-FFF2-40B4-BE49-F238E27FC236}">
                    <a16:creationId xmlns:a16="http://schemas.microsoft.com/office/drawing/2014/main" id="{DD181CC7-8652-404A-B5C7-58004FD15F30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Conector Reto 225">
                <a:extLst>
                  <a:ext uri="{FF2B5EF4-FFF2-40B4-BE49-F238E27FC236}">
                    <a16:creationId xmlns:a16="http://schemas.microsoft.com/office/drawing/2014/main" id="{75706D69-47CD-47E3-83C9-EDB4EAF58C8A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Conector Reto 226">
                <a:extLst>
                  <a:ext uri="{FF2B5EF4-FFF2-40B4-BE49-F238E27FC236}">
                    <a16:creationId xmlns:a16="http://schemas.microsoft.com/office/drawing/2014/main" id="{2ADC21AA-CD21-436C-A9D7-DC4167E50082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Conector Reto 227">
                <a:extLst>
                  <a:ext uri="{FF2B5EF4-FFF2-40B4-BE49-F238E27FC236}">
                    <a16:creationId xmlns:a16="http://schemas.microsoft.com/office/drawing/2014/main" id="{4702CCCC-772F-4AF1-8201-73C25371105B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Conector Reto 228">
                <a:extLst>
                  <a:ext uri="{FF2B5EF4-FFF2-40B4-BE49-F238E27FC236}">
                    <a16:creationId xmlns:a16="http://schemas.microsoft.com/office/drawing/2014/main" id="{62AAD2B7-288B-42CF-804B-E33B84D747A6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Conector Reto 229">
                <a:extLst>
                  <a:ext uri="{FF2B5EF4-FFF2-40B4-BE49-F238E27FC236}">
                    <a16:creationId xmlns:a16="http://schemas.microsoft.com/office/drawing/2014/main" id="{D51CCD7B-95EB-4EE4-BAED-4308C80BF36E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Conector Reto 230">
                <a:extLst>
                  <a:ext uri="{FF2B5EF4-FFF2-40B4-BE49-F238E27FC236}">
                    <a16:creationId xmlns:a16="http://schemas.microsoft.com/office/drawing/2014/main" id="{F92C4B5C-D0FB-4C0A-B5FA-2C7DDF7625CE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Conector Reto 231">
                <a:extLst>
                  <a:ext uri="{FF2B5EF4-FFF2-40B4-BE49-F238E27FC236}">
                    <a16:creationId xmlns:a16="http://schemas.microsoft.com/office/drawing/2014/main" id="{64D2931E-A280-496D-99C1-5C2A820CB4D8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Conector Reto 232">
                <a:extLst>
                  <a:ext uri="{FF2B5EF4-FFF2-40B4-BE49-F238E27FC236}">
                    <a16:creationId xmlns:a16="http://schemas.microsoft.com/office/drawing/2014/main" id="{ED33CBE3-55B1-43CF-96B9-2E994EBCEA31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Conector Reto 233">
                <a:extLst>
                  <a:ext uri="{FF2B5EF4-FFF2-40B4-BE49-F238E27FC236}">
                    <a16:creationId xmlns:a16="http://schemas.microsoft.com/office/drawing/2014/main" id="{16C6D563-A48C-4E6B-AE46-2CCE38A66019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Conector Reto 234">
                <a:extLst>
                  <a:ext uri="{FF2B5EF4-FFF2-40B4-BE49-F238E27FC236}">
                    <a16:creationId xmlns:a16="http://schemas.microsoft.com/office/drawing/2014/main" id="{AD0ABECB-C92E-4F76-89A6-1334939CDF83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Conector Reto 235">
                <a:extLst>
                  <a:ext uri="{FF2B5EF4-FFF2-40B4-BE49-F238E27FC236}">
                    <a16:creationId xmlns:a16="http://schemas.microsoft.com/office/drawing/2014/main" id="{8C258514-FFA8-4DE3-9B25-D55705AC3BDA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Conector Reto 236">
                <a:extLst>
                  <a:ext uri="{FF2B5EF4-FFF2-40B4-BE49-F238E27FC236}">
                    <a16:creationId xmlns:a16="http://schemas.microsoft.com/office/drawing/2014/main" id="{C2B9E312-EEBF-4783-B25E-D7DD0D6E7120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Conector Reto 237">
                <a:extLst>
                  <a:ext uri="{FF2B5EF4-FFF2-40B4-BE49-F238E27FC236}">
                    <a16:creationId xmlns:a16="http://schemas.microsoft.com/office/drawing/2014/main" id="{7CB21139-A4D5-4D0F-9AD0-868FFC4240F0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Conector Reto 238">
                <a:extLst>
                  <a:ext uri="{FF2B5EF4-FFF2-40B4-BE49-F238E27FC236}">
                    <a16:creationId xmlns:a16="http://schemas.microsoft.com/office/drawing/2014/main" id="{E72FF9AC-BC86-42FD-8DF7-72429C958CA8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Conector Reto 239">
                <a:extLst>
                  <a:ext uri="{FF2B5EF4-FFF2-40B4-BE49-F238E27FC236}">
                    <a16:creationId xmlns:a16="http://schemas.microsoft.com/office/drawing/2014/main" id="{23D09EAB-27F8-4FAC-91C2-4942ABA74085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Conector Reto 240">
                <a:extLst>
                  <a:ext uri="{FF2B5EF4-FFF2-40B4-BE49-F238E27FC236}">
                    <a16:creationId xmlns:a16="http://schemas.microsoft.com/office/drawing/2014/main" id="{10D82CB2-C309-4CCD-9FB1-EF8F4407ECC9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Conector Reto 241">
                <a:extLst>
                  <a:ext uri="{FF2B5EF4-FFF2-40B4-BE49-F238E27FC236}">
                    <a16:creationId xmlns:a16="http://schemas.microsoft.com/office/drawing/2014/main" id="{3625D6FE-BC58-4E33-B4E9-282D5CB75E05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Conector Reto 242">
                <a:extLst>
                  <a:ext uri="{FF2B5EF4-FFF2-40B4-BE49-F238E27FC236}">
                    <a16:creationId xmlns:a16="http://schemas.microsoft.com/office/drawing/2014/main" id="{2158CF66-DCD3-4627-9675-61B42A303719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Conector Reto 243">
                <a:extLst>
                  <a:ext uri="{FF2B5EF4-FFF2-40B4-BE49-F238E27FC236}">
                    <a16:creationId xmlns:a16="http://schemas.microsoft.com/office/drawing/2014/main" id="{44ED85B9-D0C1-4222-B4BC-E81876EC3883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Conector Reto 244">
                <a:extLst>
                  <a:ext uri="{FF2B5EF4-FFF2-40B4-BE49-F238E27FC236}">
                    <a16:creationId xmlns:a16="http://schemas.microsoft.com/office/drawing/2014/main" id="{1299F075-06C0-46B8-A3F7-1D7E8D6001DB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Conector Reto 245">
                <a:extLst>
                  <a:ext uri="{FF2B5EF4-FFF2-40B4-BE49-F238E27FC236}">
                    <a16:creationId xmlns:a16="http://schemas.microsoft.com/office/drawing/2014/main" id="{AEA87578-2C04-4651-A5BF-81D06050C9F3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Conector Reto 246">
                <a:extLst>
                  <a:ext uri="{FF2B5EF4-FFF2-40B4-BE49-F238E27FC236}">
                    <a16:creationId xmlns:a16="http://schemas.microsoft.com/office/drawing/2014/main" id="{12A8551E-D8EB-40F2-AD25-87484A17D2F1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Conector Reto 247">
                <a:extLst>
                  <a:ext uri="{FF2B5EF4-FFF2-40B4-BE49-F238E27FC236}">
                    <a16:creationId xmlns:a16="http://schemas.microsoft.com/office/drawing/2014/main" id="{AC1E0E32-3B75-404A-9165-573378250855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Conector Reto 248">
                <a:extLst>
                  <a:ext uri="{FF2B5EF4-FFF2-40B4-BE49-F238E27FC236}">
                    <a16:creationId xmlns:a16="http://schemas.microsoft.com/office/drawing/2014/main" id="{4A410333-16BA-443A-B24F-418ED7753666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Conector Reto 249">
                <a:extLst>
                  <a:ext uri="{FF2B5EF4-FFF2-40B4-BE49-F238E27FC236}">
                    <a16:creationId xmlns:a16="http://schemas.microsoft.com/office/drawing/2014/main" id="{271589D1-7914-4EA7-B6B4-C1E7EA5FE674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Conector Reto 250">
                <a:extLst>
                  <a:ext uri="{FF2B5EF4-FFF2-40B4-BE49-F238E27FC236}">
                    <a16:creationId xmlns:a16="http://schemas.microsoft.com/office/drawing/2014/main" id="{E62A5ACA-F5D5-41F3-9549-06DB799C4D17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Conector Reto 251">
                <a:extLst>
                  <a:ext uri="{FF2B5EF4-FFF2-40B4-BE49-F238E27FC236}">
                    <a16:creationId xmlns:a16="http://schemas.microsoft.com/office/drawing/2014/main" id="{EA254CA6-3565-4CD0-8BEB-C94A533C0113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Conector Reto 252">
                <a:extLst>
                  <a:ext uri="{FF2B5EF4-FFF2-40B4-BE49-F238E27FC236}">
                    <a16:creationId xmlns:a16="http://schemas.microsoft.com/office/drawing/2014/main" id="{E62203F9-E5BE-44F8-8D43-31EEF85E9221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Conector Reto 253">
                <a:extLst>
                  <a:ext uri="{FF2B5EF4-FFF2-40B4-BE49-F238E27FC236}">
                    <a16:creationId xmlns:a16="http://schemas.microsoft.com/office/drawing/2014/main" id="{FC43FC58-4722-4D22-88C1-652EB1658511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Conector Reto 254">
                <a:extLst>
                  <a:ext uri="{FF2B5EF4-FFF2-40B4-BE49-F238E27FC236}">
                    <a16:creationId xmlns:a16="http://schemas.microsoft.com/office/drawing/2014/main" id="{D4C87F1C-06F8-43CD-8920-F525A5504B52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Conector Reto 255">
                <a:extLst>
                  <a:ext uri="{FF2B5EF4-FFF2-40B4-BE49-F238E27FC236}">
                    <a16:creationId xmlns:a16="http://schemas.microsoft.com/office/drawing/2014/main" id="{F75BF2BA-0DFF-4812-986E-9F2286A9F464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" name="Conector Reto 256">
                <a:extLst>
                  <a:ext uri="{FF2B5EF4-FFF2-40B4-BE49-F238E27FC236}">
                    <a16:creationId xmlns:a16="http://schemas.microsoft.com/office/drawing/2014/main" id="{7B79CBCB-DE00-4F16-A2FC-E54EF816BA34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Conector Reto 257">
                <a:extLst>
                  <a:ext uri="{FF2B5EF4-FFF2-40B4-BE49-F238E27FC236}">
                    <a16:creationId xmlns:a16="http://schemas.microsoft.com/office/drawing/2014/main" id="{DEA1374B-AC49-4266-965E-1F9CD9E53BC3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Conector Reto 258">
                <a:extLst>
                  <a:ext uri="{FF2B5EF4-FFF2-40B4-BE49-F238E27FC236}">
                    <a16:creationId xmlns:a16="http://schemas.microsoft.com/office/drawing/2014/main" id="{325DE178-9F40-48D5-B0A9-4B0324742253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61" name="Grupo 260">
            <a:extLst>
              <a:ext uri="{FF2B5EF4-FFF2-40B4-BE49-F238E27FC236}">
                <a16:creationId xmlns:a16="http://schemas.microsoft.com/office/drawing/2014/main" id="{29858C9E-401F-4216-8087-A25D1B58814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5392608">
            <a:off x="5548055" y="393108"/>
            <a:ext cx="3686293" cy="3203578"/>
            <a:chOff x="5281603" y="104899"/>
            <a:chExt cx="6910397" cy="6005491"/>
          </a:xfrm>
        </p:grpSpPr>
        <p:sp>
          <p:nvSpPr>
            <p:cNvPr id="262" name="Forma Livre 17">
              <a:extLst>
                <a:ext uri="{FF2B5EF4-FFF2-40B4-BE49-F238E27FC236}">
                  <a16:creationId xmlns:a16="http://schemas.microsoft.com/office/drawing/2014/main" id="{D963FBC5-E6AD-44F8-AF49-6F5B5BF9DB3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sz="1350" dirty="0"/>
            </a:p>
          </p:txBody>
        </p:sp>
        <p:grpSp>
          <p:nvGrpSpPr>
            <p:cNvPr id="263" name="Grupo 262">
              <a:extLst>
                <a:ext uri="{FF2B5EF4-FFF2-40B4-BE49-F238E27FC236}">
                  <a16:creationId xmlns:a16="http://schemas.microsoft.com/office/drawing/2014/main" id="{EF1F68DE-2C0A-4FBF-8033-8DFBB75AE20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264" name="Conector Reto 263">
                <a:extLst>
                  <a:ext uri="{FF2B5EF4-FFF2-40B4-BE49-F238E27FC236}">
                    <a16:creationId xmlns:a16="http://schemas.microsoft.com/office/drawing/2014/main" id="{1C147FEA-3E5D-4830-B91C-78418FE209F4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Conector Reto 264">
                <a:extLst>
                  <a:ext uri="{FF2B5EF4-FFF2-40B4-BE49-F238E27FC236}">
                    <a16:creationId xmlns:a16="http://schemas.microsoft.com/office/drawing/2014/main" id="{C91F075D-8726-4FD6-BE73-EDCD7607303C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6" name="Conector Reto 265">
                <a:extLst>
                  <a:ext uri="{FF2B5EF4-FFF2-40B4-BE49-F238E27FC236}">
                    <a16:creationId xmlns:a16="http://schemas.microsoft.com/office/drawing/2014/main" id="{0BDE3685-352D-4E32-9662-2C6C92E20FAB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" name="Conector Reto 266">
                <a:extLst>
                  <a:ext uri="{FF2B5EF4-FFF2-40B4-BE49-F238E27FC236}">
                    <a16:creationId xmlns:a16="http://schemas.microsoft.com/office/drawing/2014/main" id="{10A2922F-AA86-4B02-80C4-409D71A0AD79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Conector Reto 267">
                <a:extLst>
                  <a:ext uri="{FF2B5EF4-FFF2-40B4-BE49-F238E27FC236}">
                    <a16:creationId xmlns:a16="http://schemas.microsoft.com/office/drawing/2014/main" id="{A23C72B0-E133-40CF-A094-E239AD994B22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Conector Reto 268">
                <a:extLst>
                  <a:ext uri="{FF2B5EF4-FFF2-40B4-BE49-F238E27FC236}">
                    <a16:creationId xmlns:a16="http://schemas.microsoft.com/office/drawing/2014/main" id="{63F2DFC9-23E2-4429-911D-AA55B034054A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Conector Reto 269">
                <a:extLst>
                  <a:ext uri="{FF2B5EF4-FFF2-40B4-BE49-F238E27FC236}">
                    <a16:creationId xmlns:a16="http://schemas.microsoft.com/office/drawing/2014/main" id="{E71590EC-7AA6-47B3-AFF5-6E9A1B8B1C7E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Conector Reto 270">
                <a:extLst>
                  <a:ext uri="{FF2B5EF4-FFF2-40B4-BE49-F238E27FC236}">
                    <a16:creationId xmlns:a16="http://schemas.microsoft.com/office/drawing/2014/main" id="{23C6AC81-5D5E-4224-B222-B731E90F1C73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Conector Reto 271">
                <a:extLst>
                  <a:ext uri="{FF2B5EF4-FFF2-40B4-BE49-F238E27FC236}">
                    <a16:creationId xmlns:a16="http://schemas.microsoft.com/office/drawing/2014/main" id="{164FB43F-3082-49BF-A7C5-72A42773D432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Conector Reto 272">
                <a:extLst>
                  <a:ext uri="{FF2B5EF4-FFF2-40B4-BE49-F238E27FC236}">
                    <a16:creationId xmlns:a16="http://schemas.microsoft.com/office/drawing/2014/main" id="{C9F3EE03-5655-4428-86AC-F579E8F339B2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Conector Reto 273">
                <a:extLst>
                  <a:ext uri="{FF2B5EF4-FFF2-40B4-BE49-F238E27FC236}">
                    <a16:creationId xmlns:a16="http://schemas.microsoft.com/office/drawing/2014/main" id="{EF7335E6-5FFD-4206-9AF0-1791A88C9A02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Conector Reto 274">
                <a:extLst>
                  <a:ext uri="{FF2B5EF4-FFF2-40B4-BE49-F238E27FC236}">
                    <a16:creationId xmlns:a16="http://schemas.microsoft.com/office/drawing/2014/main" id="{CE837EB7-EE63-4B6B-9334-1B8055AD9F30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" name="Conector Reto 275">
                <a:extLst>
                  <a:ext uri="{FF2B5EF4-FFF2-40B4-BE49-F238E27FC236}">
                    <a16:creationId xmlns:a16="http://schemas.microsoft.com/office/drawing/2014/main" id="{4EE8D5FB-B44C-43C8-A4F4-D786090733FA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Conector Reto 276">
                <a:extLst>
                  <a:ext uri="{FF2B5EF4-FFF2-40B4-BE49-F238E27FC236}">
                    <a16:creationId xmlns:a16="http://schemas.microsoft.com/office/drawing/2014/main" id="{8847AA0E-6A2D-41F5-A9B5-3A2F3B87528C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Conector Reto 277">
                <a:extLst>
                  <a:ext uri="{FF2B5EF4-FFF2-40B4-BE49-F238E27FC236}">
                    <a16:creationId xmlns:a16="http://schemas.microsoft.com/office/drawing/2014/main" id="{9E4D651B-C768-4CBE-B971-A3CA38D803F1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Conector Reto 278">
                <a:extLst>
                  <a:ext uri="{FF2B5EF4-FFF2-40B4-BE49-F238E27FC236}">
                    <a16:creationId xmlns:a16="http://schemas.microsoft.com/office/drawing/2014/main" id="{913496D3-4182-4D80-9A16-89DBB7408616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Conector Reto 279">
                <a:extLst>
                  <a:ext uri="{FF2B5EF4-FFF2-40B4-BE49-F238E27FC236}">
                    <a16:creationId xmlns:a16="http://schemas.microsoft.com/office/drawing/2014/main" id="{088D4C91-F0F7-4549-B54A-CC855FD3A788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Conector Reto 280">
                <a:extLst>
                  <a:ext uri="{FF2B5EF4-FFF2-40B4-BE49-F238E27FC236}">
                    <a16:creationId xmlns:a16="http://schemas.microsoft.com/office/drawing/2014/main" id="{84885948-783E-4197-B942-2DDCD542EA66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Conector Reto 281">
                <a:extLst>
                  <a:ext uri="{FF2B5EF4-FFF2-40B4-BE49-F238E27FC236}">
                    <a16:creationId xmlns:a16="http://schemas.microsoft.com/office/drawing/2014/main" id="{2837E330-008B-45A6-98A5-CE7D6FBBE10C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3" name="Conector Reto 282">
                <a:extLst>
                  <a:ext uri="{FF2B5EF4-FFF2-40B4-BE49-F238E27FC236}">
                    <a16:creationId xmlns:a16="http://schemas.microsoft.com/office/drawing/2014/main" id="{DD807602-B947-4984-8017-D89F3B0ADBAF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Conector Reto 283">
                <a:extLst>
                  <a:ext uri="{FF2B5EF4-FFF2-40B4-BE49-F238E27FC236}">
                    <a16:creationId xmlns:a16="http://schemas.microsoft.com/office/drawing/2014/main" id="{57AA37C4-9C24-41F1-98CA-BBD9BE159565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Conector Reto 284">
                <a:extLst>
                  <a:ext uri="{FF2B5EF4-FFF2-40B4-BE49-F238E27FC236}">
                    <a16:creationId xmlns:a16="http://schemas.microsoft.com/office/drawing/2014/main" id="{692CF8CD-056F-4556-939F-1EFF0FECEC15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Conector Reto 285">
                <a:extLst>
                  <a:ext uri="{FF2B5EF4-FFF2-40B4-BE49-F238E27FC236}">
                    <a16:creationId xmlns:a16="http://schemas.microsoft.com/office/drawing/2014/main" id="{A29F3FAC-18B2-4886-9A93-44B7AD01DF6E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Conector Reto 286">
                <a:extLst>
                  <a:ext uri="{FF2B5EF4-FFF2-40B4-BE49-F238E27FC236}">
                    <a16:creationId xmlns:a16="http://schemas.microsoft.com/office/drawing/2014/main" id="{35B536E5-4149-49B5-8119-04FF4A5ACF36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Conector Reto 287">
                <a:extLst>
                  <a:ext uri="{FF2B5EF4-FFF2-40B4-BE49-F238E27FC236}">
                    <a16:creationId xmlns:a16="http://schemas.microsoft.com/office/drawing/2014/main" id="{4A2B8B6A-D5D3-4DAA-AB4B-A1C1086B408E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Conector Reto 288">
                <a:extLst>
                  <a:ext uri="{FF2B5EF4-FFF2-40B4-BE49-F238E27FC236}">
                    <a16:creationId xmlns:a16="http://schemas.microsoft.com/office/drawing/2014/main" id="{F8E4C672-BE9E-4026-992B-B2FE6C13618B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0" name="Conector Reto 289">
                <a:extLst>
                  <a:ext uri="{FF2B5EF4-FFF2-40B4-BE49-F238E27FC236}">
                    <a16:creationId xmlns:a16="http://schemas.microsoft.com/office/drawing/2014/main" id="{AC36DA4E-F1E7-4B68-ADA1-4F132BDCF231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Conector Reto 290">
                <a:extLst>
                  <a:ext uri="{FF2B5EF4-FFF2-40B4-BE49-F238E27FC236}">
                    <a16:creationId xmlns:a16="http://schemas.microsoft.com/office/drawing/2014/main" id="{EB5D2532-6A77-4DE1-8BB0-37AA33FD9F28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Conector Reto 291">
                <a:extLst>
                  <a:ext uri="{FF2B5EF4-FFF2-40B4-BE49-F238E27FC236}">
                    <a16:creationId xmlns:a16="http://schemas.microsoft.com/office/drawing/2014/main" id="{BF234A36-BE57-450D-BDA2-AD70152CF5C5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Conector Reto 292">
                <a:extLst>
                  <a:ext uri="{FF2B5EF4-FFF2-40B4-BE49-F238E27FC236}">
                    <a16:creationId xmlns:a16="http://schemas.microsoft.com/office/drawing/2014/main" id="{D461473E-1290-4BD0-B4DF-3C95DCE0F615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Conector Reto 293">
                <a:extLst>
                  <a:ext uri="{FF2B5EF4-FFF2-40B4-BE49-F238E27FC236}">
                    <a16:creationId xmlns:a16="http://schemas.microsoft.com/office/drawing/2014/main" id="{50325318-A62D-4427-B613-AF5E076E3D3D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Conector Reto 294">
                <a:extLst>
                  <a:ext uri="{FF2B5EF4-FFF2-40B4-BE49-F238E27FC236}">
                    <a16:creationId xmlns:a16="http://schemas.microsoft.com/office/drawing/2014/main" id="{3F928DB9-6B46-43EF-A7CF-C4B9830CA51B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Conector Reto 295">
                <a:extLst>
                  <a:ext uri="{FF2B5EF4-FFF2-40B4-BE49-F238E27FC236}">
                    <a16:creationId xmlns:a16="http://schemas.microsoft.com/office/drawing/2014/main" id="{BA011901-65F6-4D44-BD40-744878B6B2D1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" name="Conector Reto 296">
                <a:extLst>
                  <a:ext uri="{FF2B5EF4-FFF2-40B4-BE49-F238E27FC236}">
                    <a16:creationId xmlns:a16="http://schemas.microsoft.com/office/drawing/2014/main" id="{E838496B-B788-4873-9E1C-9B4442984E61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Conector Reto 297">
                <a:extLst>
                  <a:ext uri="{FF2B5EF4-FFF2-40B4-BE49-F238E27FC236}">
                    <a16:creationId xmlns:a16="http://schemas.microsoft.com/office/drawing/2014/main" id="{A15262F7-23A5-4A6B-BD2C-44CF82ECDEEA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Conector Reto 298">
                <a:extLst>
                  <a:ext uri="{FF2B5EF4-FFF2-40B4-BE49-F238E27FC236}">
                    <a16:creationId xmlns:a16="http://schemas.microsoft.com/office/drawing/2014/main" id="{B5857A42-75EB-4FF2-AF41-2D612A687D34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Conector Reto 299">
                <a:extLst>
                  <a:ext uri="{FF2B5EF4-FFF2-40B4-BE49-F238E27FC236}">
                    <a16:creationId xmlns:a16="http://schemas.microsoft.com/office/drawing/2014/main" id="{3FC449E1-9573-406B-A201-3E897E668A4C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Conector Reto 300">
                <a:extLst>
                  <a:ext uri="{FF2B5EF4-FFF2-40B4-BE49-F238E27FC236}">
                    <a16:creationId xmlns:a16="http://schemas.microsoft.com/office/drawing/2014/main" id="{71001847-954F-46EC-97E7-E38732517B9E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2" name="Conector Reto 301">
                <a:extLst>
                  <a:ext uri="{FF2B5EF4-FFF2-40B4-BE49-F238E27FC236}">
                    <a16:creationId xmlns:a16="http://schemas.microsoft.com/office/drawing/2014/main" id="{F3B040FD-D427-4F90-8CFC-D4295224879A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3" name="Conector Reto 302">
                <a:extLst>
                  <a:ext uri="{FF2B5EF4-FFF2-40B4-BE49-F238E27FC236}">
                    <a16:creationId xmlns:a16="http://schemas.microsoft.com/office/drawing/2014/main" id="{975C627A-78ED-4D2B-9F9E-26BE2C0A7503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4" name="Conector Reto 303">
                <a:extLst>
                  <a:ext uri="{FF2B5EF4-FFF2-40B4-BE49-F238E27FC236}">
                    <a16:creationId xmlns:a16="http://schemas.microsoft.com/office/drawing/2014/main" id="{2523831A-B9F1-40EF-B113-873BEFA66099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5" name="Conector Reto 304">
                <a:extLst>
                  <a:ext uri="{FF2B5EF4-FFF2-40B4-BE49-F238E27FC236}">
                    <a16:creationId xmlns:a16="http://schemas.microsoft.com/office/drawing/2014/main" id="{07483313-610C-403C-811D-EE70A78046D3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6" name="Conector Reto 305">
                <a:extLst>
                  <a:ext uri="{FF2B5EF4-FFF2-40B4-BE49-F238E27FC236}">
                    <a16:creationId xmlns:a16="http://schemas.microsoft.com/office/drawing/2014/main" id="{E1CE5A29-BB15-441C-B3CD-3D3EE2163DA8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" name="Conector Reto 306">
                <a:extLst>
                  <a:ext uri="{FF2B5EF4-FFF2-40B4-BE49-F238E27FC236}">
                    <a16:creationId xmlns:a16="http://schemas.microsoft.com/office/drawing/2014/main" id="{E476D005-3155-4DEF-88DE-068B497DED91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" name="Conector Reto 307">
                <a:extLst>
                  <a:ext uri="{FF2B5EF4-FFF2-40B4-BE49-F238E27FC236}">
                    <a16:creationId xmlns:a16="http://schemas.microsoft.com/office/drawing/2014/main" id="{2628975E-6165-407B-8A45-7F23746BCC6E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Conector Reto 308">
                <a:extLst>
                  <a:ext uri="{FF2B5EF4-FFF2-40B4-BE49-F238E27FC236}">
                    <a16:creationId xmlns:a16="http://schemas.microsoft.com/office/drawing/2014/main" id="{6A69F000-3171-47D5-8EFE-4F201716C071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" name="Conector Reto 309">
                <a:extLst>
                  <a:ext uri="{FF2B5EF4-FFF2-40B4-BE49-F238E27FC236}">
                    <a16:creationId xmlns:a16="http://schemas.microsoft.com/office/drawing/2014/main" id="{60092325-1C07-4FBC-9C9C-42244C9B9DC2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" name="Conector Reto 310">
                <a:extLst>
                  <a:ext uri="{FF2B5EF4-FFF2-40B4-BE49-F238E27FC236}">
                    <a16:creationId xmlns:a16="http://schemas.microsoft.com/office/drawing/2014/main" id="{2A33CB00-75FF-4DFF-9D6A-CEF5EA2E2602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Conector Reto 311">
                <a:extLst>
                  <a:ext uri="{FF2B5EF4-FFF2-40B4-BE49-F238E27FC236}">
                    <a16:creationId xmlns:a16="http://schemas.microsoft.com/office/drawing/2014/main" id="{139B85FF-580E-435C-8523-23A0352695B6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Conector Reto 312">
                <a:extLst>
                  <a:ext uri="{FF2B5EF4-FFF2-40B4-BE49-F238E27FC236}">
                    <a16:creationId xmlns:a16="http://schemas.microsoft.com/office/drawing/2014/main" id="{C53E7419-AF0F-4B69-88BF-853EDC328C5B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" name="Conector Reto 313">
                <a:extLst>
                  <a:ext uri="{FF2B5EF4-FFF2-40B4-BE49-F238E27FC236}">
                    <a16:creationId xmlns:a16="http://schemas.microsoft.com/office/drawing/2014/main" id="{052C8AEF-9C9D-4737-BA0F-DBB3BF0C04C7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" name="Conector Reto 314">
                <a:extLst>
                  <a:ext uri="{FF2B5EF4-FFF2-40B4-BE49-F238E27FC236}">
                    <a16:creationId xmlns:a16="http://schemas.microsoft.com/office/drawing/2014/main" id="{6ADDDBC2-F0DB-4038-98D0-B38749D8C0E7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" name="Conector Reto 315">
                <a:extLst>
                  <a:ext uri="{FF2B5EF4-FFF2-40B4-BE49-F238E27FC236}">
                    <a16:creationId xmlns:a16="http://schemas.microsoft.com/office/drawing/2014/main" id="{E5F14C72-98E5-4A6C-BA03-5E105AA4D4C8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" name="Conector Reto 316">
                <a:extLst>
                  <a:ext uri="{FF2B5EF4-FFF2-40B4-BE49-F238E27FC236}">
                    <a16:creationId xmlns:a16="http://schemas.microsoft.com/office/drawing/2014/main" id="{9ACEF013-464E-44D2-9B83-863E69077E16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" name="Conector Reto 317">
                <a:extLst>
                  <a:ext uri="{FF2B5EF4-FFF2-40B4-BE49-F238E27FC236}">
                    <a16:creationId xmlns:a16="http://schemas.microsoft.com/office/drawing/2014/main" id="{3141F09F-05CE-4CE9-9F5A-861FBC31A83A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" name="Conector Reto 318">
                <a:extLst>
                  <a:ext uri="{FF2B5EF4-FFF2-40B4-BE49-F238E27FC236}">
                    <a16:creationId xmlns:a16="http://schemas.microsoft.com/office/drawing/2014/main" id="{7ED70A3C-4B21-4941-9F11-00A51A748A05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" name="Conector Reto 319">
                <a:extLst>
                  <a:ext uri="{FF2B5EF4-FFF2-40B4-BE49-F238E27FC236}">
                    <a16:creationId xmlns:a16="http://schemas.microsoft.com/office/drawing/2014/main" id="{11927814-33EF-4FBA-95F7-4138C1C7CEC0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" name="Conector Reto 320">
                <a:extLst>
                  <a:ext uri="{FF2B5EF4-FFF2-40B4-BE49-F238E27FC236}">
                    <a16:creationId xmlns:a16="http://schemas.microsoft.com/office/drawing/2014/main" id="{F4D2B900-3BAC-4EE3-AB6E-9F3212F4DCAF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Conector Reto 321">
                <a:extLst>
                  <a:ext uri="{FF2B5EF4-FFF2-40B4-BE49-F238E27FC236}">
                    <a16:creationId xmlns:a16="http://schemas.microsoft.com/office/drawing/2014/main" id="{FB00017B-AD65-4759-8A6A-B03C70E07BA2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" name="Conector Reto 322">
                <a:extLst>
                  <a:ext uri="{FF2B5EF4-FFF2-40B4-BE49-F238E27FC236}">
                    <a16:creationId xmlns:a16="http://schemas.microsoft.com/office/drawing/2014/main" id="{22C4A8E2-640F-4D30-99EC-A2D2B0FD6E5D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" name="Conector Reto 323">
                <a:extLst>
                  <a:ext uri="{FF2B5EF4-FFF2-40B4-BE49-F238E27FC236}">
                    <a16:creationId xmlns:a16="http://schemas.microsoft.com/office/drawing/2014/main" id="{9492085E-DF05-4380-B8C2-93832478CFEB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" name="Conector Reto 324">
                <a:extLst>
                  <a:ext uri="{FF2B5EF4-FFF2-40B4-BE49-F238E27FC236}">
                    <a16:creationId xmlns:a16="http://schemas.microsoft.com/office/drawing/2014/main" id="{49750F82-33DB-42EE-B31F-CC5DE7EBA149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" name="Conector Reto 325">
                <a:extLst>
                  <a:ext uri="{FF2B5EF4-FFF2-40B4-BE49-F238E27FC236}">
                    <a16:creationId xmlns:a16="http://schemas.microsoft.com/office/drawing/2014/main" id="{60B9848F-8B4C-4440-9BF6-98A4F3F72C09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" name="Conector Reto 326">
                <a:extLst>
                  <a:ext uri="{FF2B5EF4-FFF2-40B4-BE49-F238E27FC236}">
                    <a16:creationId xmlns:a16="http://schemas.microsoft.com/office/drawing/2014/main" id="{E7AA0900-78F5-4163-807F-3DEE6DCBB10E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" name="Conector Reto 327">
                <a:extLst>
                  <a:ext uri="{FF2B5EF4-FFF2-40B4-BE49-F238E27FC236}">
                    <a16:creationId xmlns:a16="http://schemas.microsoft.com/office/drawing/2014/main" id="{0F627689-9632-474B-B3A8-EC1A82A36E6C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Conector Reto 328">
                <a:extLst>
                  <a:ext uri="{FF2B5EF4-FFF2-40B4-BE49-F238E27FC236}">
                    <a16:creationId xmlns:a16="http://schemas.microsoft.com/office/drawing/2014/main" id="{71C6CB03-F81D-48A2-BF05-98D4EF2CC20A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" name="Conector Reto 329">
                <a:extLst>
                  <a:ext uri="{FF2B5EF4-FFF2-40B4-BE49-F238E27FC236}">
                    <a16:creationId xmlns:a16="http://schemas.microsoft.com/office/drawing/2014/main" id="{12FB4D2F-4789-48A1-A4AA-F318ED2BA5B7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" name="Conector Reto 330">
                <a:extLst>
                  <a:ext uri="{FF2B5EF4-FFF2-40B4-BE49-F238E27FC236}">
                    <a16:creationId xmlns:a16="http://schemas.microsoft.com/office/drawing/2014/main" id="{64B8907A-2A80-490C-AACF-678CA6DE19D1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" name="Conector Reto 331">
                <a:extLst>
                  <a:ext uri="{FF2B5EF4-FFF2-40B4-BE49-F238E27FC236}">
                    <a16:creationId xmlns:a16="http://schemas.microsoft.com/office/drawing/2014/main" id="{A175CCF3-4796-4C76-A92E-B495335FB451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" name="Conector Reto 332">
                <a:extLst>
                  <a:ext uri="{FF2B5EF4-FFF2-40B4-BE49-F238E27FC236}">
                    <a16:creationId xmlns:a16="http://schemas.microsoft.com/office/drawing/2014/main" id="{8CFC6D15-64F3-449C-8C0B-3FCB2976D261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4" name="Conector Reto 333">
                <a:extLst>
                  <a:ext uri="{FF2B5EF4-FFF2-40B4-BE49-F238E27FC236}">
                    <a16:creationId xmlns:a16="http://schemas.microsoft.com/office/drawing/2014/main" id="{008AA4A6-DD28-4235-AAE3-CC28DF834303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5" name="Conector Reto 334">
                <a:extLst>
                  <a:ext uri="{FF2B5EF4-FFF2-40B4-BE49-F238E27FC236}">
                    <a16:creationId xmlns:a16="http://schemas.microsoft.com/office/drawing/2014/main" id="{3D393E8B-AAB8-4606-A4FA-815EDABDD12F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6" name="Conector Reto 335">
                <a:extLst>
                  <a:ext uri="{FF2B5EF4-FFF2-40B4-BE49-F238E27FC236}">
                    <a16:creationId xmlns:a16="http://schemas.microsoft.com/office/drawing/2014/main" id="{8BA7B770-7EB6-4AC1-B028-9C45DEE440EE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7" name="Conector Reto 336">
                <a:extLst>
                  <a:ext uri="{FF2B5EF4-FFF2-40B4-BE49-F238E27FC236}">
                    <a16:creationId xmlns:a16="http://schemas.microsoft.com/office/drawing/2014/main" id="{D87B822C-3951-4E65-A45D-7160FAC3FD08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" name="Conector Reto 337">
                <a:extLst>
                  <a:ext uri="{FF2B5EF4-FFF2-40B4-BE49-F238E27FC236}">
                    <a16:creationId xmlns:a16="http://schemas.microsoft.com/office/drawing/2014/main" id="{54B9CDF0-DC54-4868-B60A-6840FDE6A293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9" name="Conector Reto 338">
                <a:extLst>
                  <a:ext uri="{FF2B5EF4-FFF2-40B4-BE49-F238E27FC236}">
                    <a16:creationId xmlns:a16="http://schemas.microsoft.com/office/drawing/2014/main" id="{3706BEC8-029B-4E0F-A55F-A552E1DE26CA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0" name="Conector Reto 339">
                <a:extLst>
                  <a:ext uri="{FF2B5EF4-FFF2-40B4-BE49-F238E27FC236}">
                    <a16:creationId xmlns:a16="http://schemas.microsoft.com/office/drawing/2014/main" id="{25EBA5EB-4807-4E96-BA08-B6B74AE04050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1" name="Conector Reto 340">
                <a:extLst>
                  <a:ext uri="{FF2B5EF4-FFF2-40B4-BE49-F238E27FC236}">
                    <a16:creationId xmlns:a16="http://schemas.microsoft.com/office/drawing/2014/main" id="{5548885E-CABE-42B5-B06A-1E6B9B198112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7" name="Imagem 6" descr="imagem abstrata de pontos de luz">
            <a:extLst>
              <a:ext uri="{FF2B5EF4-FFF2-40B4-BE49-F238E27FC236}">
                <a16:creationId xmlns:a16="http://schemas.microsoft.com/office/drawing/2014/main" id="{FE6C54C5-D2F4-48F8-B65E-7506F07BCCF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268" r="4773" b="-1"/>
          <a:stretch/>
        </p:blipFill>
        <p:spPr>
          <a:xfrm>
            <a:off x="6041691" y="854353"/>
            <a:ext cx="3099566" cy="2584460"/>
          </a:xfrm>
          <a:custGeom>
            <a:avLst/>
            <a:gdLst>
              <a:gd name="connsiteX0" fmla="*/ 303228 w 4638368"/>
              <a:gd name="connsiteY0" fmla="*/ 0 h 3867534"/>
              <a:gd name="connsiteX1" fmla="*/ 4638368 w 4638368"/>
              <a:gd name="connsiteY1" fmla="*/ 0 h 3867534"/>
              <a:gd name="connsiteX2" fmla="*/ 4638368 w 4638368"/>
              <a:gd name="connsiteY2" fmla="*/ 2952747 h 3867534"/>
              <a:gd name="connsiteX3" fmla="*/ 4585825 w 4638368"/>
              <a:gd name="connsiteY3" fmla="*/ 3013864 h 3867534"/>
              <a:gd name="connsiteX4" fmla="*/ 2641346 w 4638368"/>
              <a:gd name="connsiteY4" fmla="*/ 3867534 h 3867534"/>
              <a:gd name="connsiteX5" fmla="*/ 0 w 4638368"/>
              <a:gd name="connsiteY5" fmla="*/ 1226188 h 3867534"/>
              <a:gd name="connsiteX6" fmla="*/ 260466 w 4638368"/>
              <a:gd name="connsiteY6" fmla="*/ 81056 h 3867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38368" h="3867534">
                <a:moveTo>
                  <a:pt x="303228" y="0"/>
                </a:moveTo>
                <a:lnTo>
                  <a:pt x="4638368" y="0"/>
                </a:lnTo>
                <a:lnTo>
                  <a:pt x="4638368" y="2952747"/>
                </a:lnTo>
                <a:lnTo>
                  <a:pt x="4585825" y="3013864"/>
                </a:lnTo>
                <a:cubicBezTo>
                  <a:pt x="4103088" y="3538671"/>
                  <a:pt x="3410622" y="3867534"/>
                  <a:pt x="2641346" y="3867534"/>
                </a:cubicBezTo>
                <a:cubicBezTo>
                  <a:pt x="1182571" y="3867534"/>
                  <a:pt x="0" y="2684963"/>
                  <a:pt x="0" y="1226188"/>
                </a:cubicBezTo>
                <a:cubicBezTo>
                  <a:pt x="0" y="815907"/>
                  <a:pt x="93544" y="427475"/>
                  <a:pt x="260466" y="81056"/>
                </a:cubicBezTo>
                <a:close/>
              </a:path>
            </a:pathLst>
          </a:custGeom>
        </p:spPr>
      </p:pic>
      <p:graphicFrame>
        <p:nvGraphicFramePr>
          <p:cNvPr id="5" name="Espaço Reservado para Conteúdo 4" descr="gráfico do SmartArt">
            <a:extLst>
              <a:ext uri="{FF2B5EF4-FFF2-40B4-BE49-F238E27FC236}">
                <a16:creationId xmlns:a16="http://schemas.microsoft.com/office/drawing/2014/main" id="{C983627E-F26C-354F-BF0A-ECCD7E968A2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925905"/>
              </p:ext>
            </p:extLst>
          </p:nvPr>
        </p:nvGraphicFramePr>
        <p:xfrm>
          <a:off x="278162" y="1550758"/>
          <a:ext cx="5006734" cy="20522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9" name="CaixaDeTexto 8">
            <a:extLst>
              <a:ext uri="{FF2B5EF4-FFF2-40B4-BE49-F238E27FC236}">
                <a16:creationId xmlns:a16="http://schemas.microsoft.com/office/drawing/2014/main" id="{0E437C19-0014-524B-F865-4FEDB17ACADB}"/>
              </a:ext>
            </a:extLst>
          </p:cNvPr>
          <p:cNvSpPr txBox="1"/>
          <p:nvPr/>
        </p:nvSpPr>
        <p:spPr>
          <a:xfrm>
            <a:off x="5832066" y="6540901"/>
            <a:ext cx="344937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900" dirty="0"/>
              <a:t>Documentação: </a:t>
            </a:r>
            <a:r>
              <a:rPr lang="pt-BR" sz="900" dirty="0">
                <a:hlinkClick r:id="rId11"/>
              </a:rPr>
              <a:t>https://learn.microsoft.com/pt-br/dotnet/csharp/</a:t>
            </a:r>
            <a:endParaRPr lang="pt-BR" sz="900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16F7AB4-B13F-B83E-5461-DFC07BE6FFCF}"/>
              </a:ext>
            </a:extLst>
          </p:cNvPr>
          <p:cNvSpPr txBox="1"/>
          <p:nvPr/>
        </p:nvSpPr>
        <p:spPr>
          <a:xfrm>
            <a:off x="280497" y="3674965"/>
            <a:ext cx="5124737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pt-BR" b="1" dirty="0"/>
              <a:t>Uma linguagem </a:t>
            </a:r>
            <a:r>
              <a:rPr lang="pt-BR" b="1" dirty="0" err="1"/>
              <a:t>multiparadigma</a:t>
            </a:r>
            <a:r>
              <a:rPr lang="pt-BR" b="1" dirty="0"/>
              <a:t> suporta mais de um paradigma de programação, como a programação orientada a objetos, funcional, procedural, entre outros. </a:t>
            </a:r>
          </a:p>
          <a:p>
            <a:pPr algn="l"/>
            <a:endParaRPr lang="pt-BR" b="1" dirty="0"/>
          </a:p>
          <a:p>
            <a:pPr algn="l"/>
            <a:endParaRPr lang="pt-BR" b="1" dirty="0"/>
          </a:p>
          <a:p>
            <a:pPr algn="l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780465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99F444-FCBD-B140-9C05-E443FA080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61" y="923259"/>
            <a:ext cx="4607567" cy="1092200"/>
          </a:xfrm>
        </p:spPr>
        <p:txBody>
          <a:bodyPr rtlCol="0">
            <a:normAutofit/>
          </a:bodyPr>
          <a:lstStyle/>
          <a:p>
            <a:pPr rtl="0"/>
            <a:r>
              <a:rPr lang="pt-BR" dirty="0"/>
              <a:t>O que é o c#?</a:t>
            </a:r>
          </a:p>
        </p:txBody>
      </p:sp>
      <p:grpSp>
        <p:nvGrpSpPr>
          <p:cNvPr id="179" name="Grupo 178">
            <a:extLst>
              <a:ext uri="{FF2B5EF4-FFF2-40B4-BE49-F238E27FC236}">
                <a16:creationId xmlns:a16="http://schemas.microsoft.com/office/drawing/2014/main" id="{CFEF753B-CA1B-4178-80F5-095B7FEA21C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21267604">
            <a:off x="6424201" y="3786447"/>
            <a:ext cx="2729951" cy="2372467"/>
            <a:chOff x="5281603" y="104899"/>
            <a:chExt cx="6910397" cy="6005491"/>
          </a:xfrm>
        </p:grpSpPr>
        <p:sp>
          <p:nvSpPr>
            <p:cNvPr id="180" name="Forma Livre 98">
              <a:extLst>
                <a:ext uri="{FF2B5EF4-FFF2-40B4-BE49-F238E27FC236}">
                  <a16:creationId xmlns:a16="http://schemas.microsoft.com/office/drawing/2014/main" id="{86C68ECC-F0A0-411E-A303-6DC0707A366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sz="1350" dirty="0"/>
            </a:p>
          </p:txBody>
        </p:sp>
        <p:grpSp>
          <p:nvGrpSpPr>
            <p:cNvPr id="181" name="Grupo 180">
              <a:extLst>
                <a:ext uri="{FF2B5EF4-FFF2-40B4-BE49-F238E27FC236}">
                  <a16:creationId xmlns:a16="http://schemas.microsoft.com/office/drawing/2014/main" id="{6A21E140-4ECB-4C42-BDC7-F4351513DA9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182" name="Conector Reto 181">
                <a:extLst>
                  <a:ext uri="{FF2B5EF4-FFF2-40B4-BE49-F238E27FC236}">
                    <a16:creationId xmlns:a16="http://schemas.microsoft.com/office/drawing/2014/main" id="{2940CFC5-AC4C-4746-A3B9-3DD434FF6DE6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Conector Reto 182">
                <a:extLst>
                  <a:ext uri="{FF2B5EF4-FFF2-40B4-BE49-F238E27FC236}">
                    <a16:creationId xmlns:a16="http://schemas.microsoft.com/office/drawing/2014/main" id="{6EC95677-9C92-4D0D-91D4-E07380F2502B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Conector Reto 183">
                <a:extLst>
                  <a:ext uri="{FF2B5EF4-FFF2-40B4-BE49-F238E27FC236}">
                    <a16:creationId xmlns:a16="http://schemas.microsoft.com/office/drawing/2014/main" id="{097602B2-71E1-4395-9C47-DE48B712AE8C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Conector Reto 184">
                <a:extLst>
                  <a:ext uri="{FF2B5EF4-FFF2-40B4-BE49-F238E27FC236}">
                    <a16:creationId xmlns:a16="http://schemas.microsoft.com/office/drawing/2014/main" id="{7FC50570-F1A9-4DB3-A64D-3A21A588820A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Conector Reto 185">
                <a:extLst>
                  <a:ext uri="{FF2B5EF4-FFF2-40B4-BE49-F238E27FC236}">
                    <a16:creationId xmlns:a16="http://schemas.microsoft.com/office/drawing/2014/main" id="{88E4F209-3FDA-4C17-A86D-59990132FF4D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Conector Reto 186">
                <a:extLst>
                  <a:ext uri="{FF2B5EF4-FFF2-40B4-BE49-F238E27FC236}">
                    <a16:creationId xmlns:a16="http://schemas.microsoft.com/office/drawing/2014/main" id="{9950C402-F8DC-4C99-90A8-CD67BDEC6CB4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Conector Reto 187">
                <a:extLst>
                  <a:ext uri="{FF2B5EF4-FFF2-40B4-BE49-F238E27FC236}">
                    <a16:creationId xmlns:a16="http://schemas.microsoft.com/office/drawing/2014/main" id="{76483FEF-FBDD-456C-AD52-B6D166FB1C09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Conector Reto 188">
                <a:extLst>
                  <a:ext uri="{FF2B5EF4-FFF2-40B4-BE49-F238E27FC236}">
                    <a16:creationId xmlns:a16="http://schemas.microsoft.com/office/drawing/2014/main" id="{DA316CA5-D470-4E6D-A6E8-D35DB7725D2E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Conector Reto 189">
                <a:extLst>
                  <a:ext uri="{FF2B5EF4-FFF2-40B4-BE49-F238E27FC236}">
                    <a16:creationId xmlns:a16="http://schemas.microsoft.com/office/drawing/2014/main" id="{8BFA4937-71AA-4400-8DCD-20E5DF050171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Conector Reto 190">
                <a:extLst>
                  <a:ext uri="{FF2B5EF4-FFF2-40B4-BE49-F238E27FC236}">
                    <a16:creationId xmlns:a16="http://schemas.microsoft.com/office/drawing/2014/main" id="{768FA0D4-7119-47B3-8329-0978770774F5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Conector Reto 191">
                <a:extLst>
                  <a:ext uri="{FF2B5EF4-FFF2-40B4-BE49-F238E27FC236}">
                    <a16:creationId xmlns:a16="http://schemas.microsoft.com/office/drawing/2014/main" id="{62C433AC-8114-47CC-9467-FCB5FE9807B3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Conector Reto 192">
                <a:extLst>
                  <a:ext uri="{FF2B5EF4-FFF2-40B4-BE49-F238E27FC236}">
                    <a16:creationId xmlns:a16="http://schemas.microsoft.com/office/drawing/2014/main" id="{BF9CB489-BA36-4004-A019-75FBA23CCB95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Conector Reto 193">
                <a:extLst>
                  <a:ext uri="{FF2B5EF4-FFF2-40B4-BE49-F238E27FC236}">
                    <a16:creationId xmlns:a16="http://schemas.microsoft.com/office/drawing/2014/main" id="{B4C060E4-E790-4A31-B683-EA834FCF4E26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Conector Reto 194">
                <a:extLst>
                  <a:ext uri="{FF2B5EF4-FFF2-40B4-BE49-F238E27FC236}">
                    <a16:creationId xmlns:a16="http://schemas.microsoft.com/office/drawing/2014/main" id="{13F00D2A-400F-4678-BB33-16B61650F478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Conector Reto 195">
                <a:extLst>
                  <a:ext uri="{FF2B5EF4-FFF2-40B4-BE49-F238E27FC236}">
                    <a16:creationId xmlns:a16="http://schemas.microsoft.com/office/drawing/2014/main" id="{46AABFD4-3727-4DF4-933A-C0A090248A80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Conector Reto 196">
                <a:extLst>
                  <a:ext uri="{FF2B5EF4-FFF2-40B4-BE49-F238E27FC236}">
                    <a16:creationId xmlns:a16="http://schemas.microsoft.com/office/drawing/2014/main" id="{6CC40A87-D067-41BF-B368-A197EC0D9DF0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Conector Reto 197">
                <a:extLst>
                  <a:ext uri="{FF2B5EF4-FFF2-40B4-BE49-F238E27FC236}">
                    <a16:creationId xmlns:a16="http://schemas.microsoft.com/office/drawing/2014/main" id="{E116F92B-7098-4139-AC77-75B4CE3323F8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Conector Reto 198">
                <a:extLst>
                  <a:ext uri="{FF2B5EF4-FFF2-40B4-BE49-F238E27FC236}">
                    <a16:creationId xmlns:a16="http://schemas.microsoft.com/office/drawing/2014/main" id="{CFDF485C-38E7-4C0D-A2A7-3F1DE3B918A5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Conector Reto 199">
                <a:extLst>
                  <a:ext uri="{FF2B5EF4-FFF2-40B4-BE49-F238E27FC236}">
                    <a16:creationId xmlns:a16="http://schemas.microsoft.com/office/drawing/2014/main" id="{BF6DBD12-21A0-4F07-953F-D3B3486C1510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Conector Reto 200">
                <a:extLst>
                  <a:ext uri="{FF2B5EF4-FFF2-40B4-BE49-F238E27FC236}">
                    <a16:creationId xmlns:a16="http://schemas.microsoft.com/office/drawing/2014/main" id="{554F4E42-5B16-41F4-8FF4-2EB134C1FE1D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Conector Reto 201">
                <a:extLst>
                  <a:ext uri="{FF2B5EF4-FFF2-40B4-BE49-F238E27FC236}">
                    <a16:creationId xmlns:a16="http://schemas.microsoft.com/office/drawing/2014/main" id="{6F4CC20F-EBF6-4AFE-9A4F-68ACC7513B4E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Conector Reto 202">
                <a:extLst>
                  <a:ext uri="{FF2B5EF4-FFF2-40B4-BE49-F238E27FC236}">
                    <a16:creationId xmlns:a16="http://schemas.microsoft.com/office/drawing/2014/main" id="{FA745DE2-9816-4D5B-BB41-BE1874612FFF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Conector Reto 203">
                <a:extLst>
                  <a:ext uri="{FF2B5EF4-FFF2-40B4-BE49-F238E27FC236}">
                    <a16:creationId xmlns:a16="http://schemas.microsoft.com/office/drawing/2014/main" id="{D5B5D721-5554-457C-BE2F-BCA2505CADF6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Conector Reto 204">
                <a:extLst>
                  <a:ext uri="{FF2B5EF4-FFF2-40B4-BE49-F238E27FC236}">
                    <a16:creationId xmlns:a16="http://schemas.microsoft.com/office/drawing/2014/main" id="{BAFF390C-48FB-4FA5-998E-6DDDF9D2B415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Conector Reto 205">
                <a:extLst>
                  <a:ext uri="{FF2B5EF4-FFF2-40B4-BE49-F238E27FC236}">
                    <a16:creationId xmlns:a16="http://schemas.microsoft.com/office/drawing/2014/main" id="{F4B2E647-1CF4-4AF8-9AF5-8EAB6D6E888E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Conector Reto 206">
                <a:extLst>
                  <a:ext uri="{FF2B5EF4-FFF2-40B4-BE49-F238E27FC236}">
                    <a16:creationId xmlns:a16="http://schemas.microsoft.com/office/drawing/2014/main" id="{46DA8C50-AA32-47D8-8DCB-DE9624E60EF3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Conector Reto 207">
                <a:extLst>
                  <a:ext uri="{FF2B5EF4-FFF2-40B4-BE49-F238E27FC236}">
                    <a16:creationId xmlns:a16="http://schemas.microsoft.com/office/drawing/2014/main" id="{51ED6412-8EBC-4680-B7D2-65A4F73BBBD2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Conector Reto 208">
                <a:extLst>
                  <a:ext uri="{FF2B5EF4-FFF2-40B4-BE49-F238E27FC236}">
                    <a16:creationId xmlns:a16="http://schemas.microsoft.com/office/drawing/2014/main" id="{2983F033-A214-4959-956E-4B50B7AC660C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Conector Reto 209">
                <a:extLst>
                  <a:ext uri="{FF2B5EF4-FFF2-40B4-BE49-F238E27FC236}">
                    <a16:creationId xmlns:a16="http://schemas.microsoft.com/office/drawing/2014/main" id="{A77F30C3-5A8C-4BEB-95C1-A7B9C0961F3C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Conector Reto 210">
                <a:extLst>
                  <a:ext uri="{FF2B5EF4-FFF2-40B4-BE49-F238E27FC236}">
                    <a16:creationId xmlns:a16="http://schemas.microsoft.com/office/drawing/2014/main" id="{99A432F5-9A86-437C-8108-7945FA72EC46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Conector Reto 211">
                <a:extLst>
                  <a:ext uri="{FF2B5EF4-FFF2-40B4-BE49-F238E27FC236}">
                    <a16:creationId xmlns:a16="http://schemas.microsoft.com/office/drawing/2014/main" id="{4F8B1465-BA18-4D1C-ADED-D4BAA7638AA4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Conector Reto 212">
                <a:extLst>
                  <a:ext uri="{FF2B5EF4-FFF2-40B4-BE49-F238E27FC236}">
                    <a16:creationId xmlns:a16="http://schemas.microsoft.com/office/drawing/2014/main" id="{45DD7842-E27E-4461-B9C8-63AD2F0C44F3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Conector Reto 213">
                <a:extLst>
                  <a:ext uri="{FF2B5EF4-FFF2-40B4-BE49-F238E27FC236}">
                    <a16:creationId xmlns:a16="http://schemas.microsoft.com/office/drawing/2014/main" id="{3C45934F-49A5-4EDB-A9A3-5540D74AB1AB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Conector Reto 214">
                <a:extLst>
                  <a:ext uri="{FF2B5EF4-FFF2-40B4-BE49-F238E27FC236}">
                    <a16:creationId xmlns:a16="http://schemas.microsoft.com/office/drawing/2014/main" id="{EEF9B0E3-0DC0-4D03-A02B-8F62D905F4F5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Conector Reto 215">
                <a:extLst>
                  <a:ext uri="{FF2B5EF4-FFF2-40B4-BE49-F238E27FC236}">
                    <a16:creationId xmlns:a16="http://schemas.microsoft.com/office/drawing/2014/main" id="{2B1998C4-BF81-4332-A399-AD43467F677F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Conector Reto 216">
                <a:extLst>
                  <a:ext uri="{FF2B5EF4-FFF2-40B4-BE49-F238E27FC236}">
                    <a16:creationId xmlns:a16="http://schemas.microsoft.com/office/drawing/2014/main" id="{44CFAF52-7684-46F2-8DFD-70A7F36DB0E6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Conector Reto 217">
                <a:extLst>
                  <a:ext uri="{FF2B5EF4-FFF2-40B4-BE49-F238E27FC236}">
                    <a16:creationId xmlns:a16="http://schemas.microsoft.com/office/drawing/2014/main" id="{93EFB5D1-BDF7-40B6-BBEA-D489CE79F154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Conector Reto 218">
                <a:extLst>
                  <a:ext uri="{FF2B5EF4-FFF2-40B4-BE49-F238E27FC236}">
                    <a16:creationId xmlns:a16="http://schemas.microsoft.com/office/drawing/2014/main" id="{B5A98777-A259-461F-A9B2-21DFC45C179E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Conector Reto 219">
                <a:extLst>
                  <a:ext uri="{FF2B5EF4-FFF2-40B4-BE49-F238E27FC236}">
                    <a16:creationId xmlns:a16="http://schemas.microsoft.com/office/drawing/2014/main" id="{0F795195-D966-482A-8D47-6265C00F6D00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Conector Reto 220">
                <a:extLst>
                  <a:ext uri="{FF2B5EF4-FFF2-40B4-BE49-F238E27FC236}">
                    <a16:creationId xmlns:a16="http://schemas.microsoft.com/office/drawing/2014/main" id="{6E881E12-FFE1-441E-B36B-804289472BA7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Conector Reto 221">
                <a:extLst>
                  <a:ext uri="{FF2B5EF4-FFF2-40B4-BE49-F238E27FC236}">
                    <a16:creationId xmlns:a16="http://schemas.microsoft.com/office/drawing/2014/main" id="{61DBEB97-C3B3-4646-9760-227E20B15557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Conector Reto 222">
                <a:extLst>
                  <a:ext uri="{FF2B5EF4-FFF2-40B4-BE49-F238E27FC236}">
                    <a16:creationId xmlns:a16="http://schemas.microsoft.com/office/drawing/2014/main" id="{0BA17FBA-A611-4CA2-9CDC-E073B889C4CA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Conector Reto 223">
                <a:extLst>
                  <a:ext uri="{FF2B5EF4-FFF2-40B4-BE49-F238E27FC236}">
                    <a16:creationId xmlns:a16="http://schemas.microsoft.com/office/drawing/2014/main" id="{1B66F6D2-50DA-4E7A-8583-E9159CD9622E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Conector Reto 224">
                <a:extLst>
                  <a:ext uri="{FF2B5EF4-FFF2-40B4-BE49-F238E27FC236}">
                    <a16:creationId xmlns:a16="http://schemas.microsoft.com/office/drawing/2014/main" id="{DD181CC7-8652-404A-B5C7-58004FD15F30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Conector Reto 225">
                <a:extLst>
                  <a:ext uri="{FF2B5EF4-FFF2-40B4-BE49-F238E27FC236}">
                    <a16:creationId xmlns:a16="http://schemas.microsoft.com/office/drawing/2014/main" id="{75706D69-47CD-47E3-83C9-EDB4EAF58C8A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Conector Reto 226">
                <a:extLst>
                  <a:ext uri="{FF2B5EF4-FFF2-40B4-BE49-F238E27FC236}">
                    <a16:creationId xmlns:a16="http://schemas.microsoft.com/office/drawing/2014/main" id="{2ADC21AA-CD21-436C-A9D7-DC4167E50082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Conector Reto 227">
                <a:extLst>
                  <a:ext uri="{FF2B5EF4-FFF2-40B4-BE49-F238E27FC236}">
                    <a16:creationId xmlns:a16="http://schemas.microsoft.com/office/drawing/2014/main" id="{4702CCCC-772F-4AF1-8201-73C25371105B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Conector Reto 228">
                <a:extLst>
                  <a:ext uri="{FF2B5EF4-FFF2-40B4-BE49-F238E27FC236}">
                    <a16:creationId xmlns:a16="http://schemas.microsoft.com/office/drawing/2014/main" id="{62AAD2B7-288B-42CF-804B-E33B84D747A6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Conector Reto 229">
                <a:extLst>
                  <a:ext uri="{FF2B5EF4-FFF2-40B4-BE49-F238E27FC236}">
                    <a16:creationId xmlns:a16="http://schemas.microsoft.com/office/drawing/2014/main" id="{D51CCD7B-95EB-4EE4-BAED-4308C80BF36E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Conector Reto 230">
                <a:extLst>
                  <a:ext uri="{FF2B5EF4-FFF2-40B4-BE49-F238E27FC236}">
                    <a16:creationId xmlns:a16="http://schemas.microsoft.com/office/drawing/2014/main" id="{F92C4B5C-D0FB-4C0A-B5FA-2C7DDF7625CE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Conector Reto 231">
                <a:extLst>
                  <a:ext uri="{FF2B5EF4-FFF2-40B4-BE49-F238E27FC236}">
                    <a16:creationId xmlns:a16="http://schemas.microsoft.com/office/drawing/2014/main" id="{64D2931E-A280-496D-99C1-5C2A820CB4D8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Conector Reto 232">
                <a:extLst>
                  <a:ext uri="{FF2B5EF4-FFF2-40B4-BE49-F238E27FC236}">
                    <a16:creationId xmlns:a16="http://schemas.microsoft.com/office/drawing/2014/main" id="{ED33CBE3-55B1-43CF-96B9-2E994EBCEA31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Conector Reto 233">
                <a:extLst>
                  <a:ext uri="{FF2B5EF4-FFF2-40B4-BE49-F238E27FC236}">
                    <a16:creationId xmlns:a16="http://schemas.microsoft.com/office/drawing/2014/main" id="{16C6D563-A48C-4E6B-AE46-2CCE38A66019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Conector Reto 234">
                <a:extLst>
                  <a:ext uri="{FF2B5EF4-FFF2-40B4-BE49-F238E27FC236}">
                    <a16:creationId xmlns:a16="http://schemas.microsoft.com/office/drawing/2014/main" id="{AD0ABECB-C92E-4F76-89A6-1334939CDF83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Conector Reto 235">
                <a:extLst>
                  <a:ext uri="{FF2B5EF4-FFF2-40B4-BE49-F238E27FC236}">
                    <a16:creationId xmlns:a16="http://schemas.microsoft.com/office/drawing/2014/main" id="{8C258514-FFA8-4DE3-9B25-D55705AC3BDA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Conector Reto 236">
                <a:extLst>
                  <a:ext uri="{FF2B5EF4-FFF2-40B4-BE49-F238E27FC236}">
                    <a16:creationId xmlns:a16="http://schemas.microsoft.com/office/drawing/2014/main" id="{C2B9E312-EEBF-4783-B25E-D7DD0D6E7120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Conector Reto 237">
                <a:extLst>
                  <a:ext uri="{FF2B5EF4-FFF2-40B4-BE49-F238E27FC236}">
                    <a16:creationId xmlns:a16="http://schemas.microsoft.com/office/drawing/2014/main" id="{7CB21139-A4D5-4D0F-9AD0-868FFC4240F0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Conector Reto 238">
                <a:extLst>
                  <a:ext uri="{FF2B5EF4-FFF2-40B4-BE49-F238E27FC236}">
                    <a16:creationId xmlns:a16="http://schemas.microsoft.com/office/drawing/2014/main" id="{E72FF9AC-BC86-42FD-8DF7-72429C958CA8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Conector Reto 239">
                <a:extLst>
                  <a:ext uri="{FF2B5EF4-FFF2-40B4-BE49-F238E27FC236}">
                    <a16:creationId xmlns:a16="http://schemas.microsoft.com/office/drawing/2014/main" id="{23D09EAB-27F8-4FAC-91C2-4942ABA74085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Conector Reto 240">
                <a:extLst>
                  <a:ext uri="{FF2B5EF4-FFF2-40B4-BE49-F238E27FC236}">
                    <a16:creationId xmlns:a16="http://schemas.microsoft.com/office/drawing/2014/main" id="{10D82CB2-C309-4CCD-9FB1-EF8F4407ECC9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Conector Reto 241">
                <a:extLst>
                  <a:ext uri="{FF2B5EF4-FFF2-40B4-BE49-F238E27FC236}">
                    <a16:creationId xmlns:a16="http://schemas.microsoft.com/office/drawing/2014/main" id="{3625D6FE-BC58-4E33-B4E9-282D5CB75E05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Conector Reto 242">
                <a:extLst>
                  <a:ext uri="{FF2B5EF4-FFF2-40B4-BE49-F238E27FC236}">
                    <a16:creationId xmlns:a16="http://schemas.microsoft.com/office/drawing/2014/main" id="{2158CF66-DCD3-4627-9675-61B42A303719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Conector Reto 243">
                <a:extLst>
                  <a:ext uri="{FF2B5EF4-FFF2-40B4-BE49-F238E27FC236}">
                    <a16:creationId xmlns:a16="http://schemas.microsoft.com/office/drawing/2014/main" id="{44ED85B9-D0C1-4222-B4BC-E81876EC3883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Conector Reto 244">
                <a:extLst>
                  <a:ext uri="{FF2B5EF4-FFF2-40B4-BE49-F238E27FC236}">
                    <a16:creationId xmlns:a16="http://schemas.microsoft.com/office/drawing/2014/main" id="{1299F075-06C0-46B8-A3F7-1D7E8D6001DB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Conector Reto 245">
                <a:extLst>
                  <a:ext uri="{FF2B5EF4-FFF2-40B4-BE49-F238E27FC236}">
                    <a16:creationId xmlns:a16="http://schemas.microsoft.com/office/drawing/2014/main" id="{AEA87578-2C04-4651-A5BF-81D06050C9F3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Conector Reto 246">
                <a:extLst>
                  <a:ext uri="{FF2B5EF4-FFF2-40B4-BE49-F238E27FC236}">
                    <a16:creationId xmlns:a16="http://schemas.microsoft.com/office/drawing/2014/main" id="{12A8551E-D8EB-40F2-AD25-87484A17D2F1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Conector Reto 247">
                <a:extLst>
                  <a:ext uri="{FF2B5EF4-FFF2-40B4-BE49-F238E27FC236}">
                    <a16:creationId xmlns:a16="http://schemas.microsoft.com/office/drawing/2014/main" id="{AC1E0E32-3B75-404A-9165-573378250855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Conector Reto 248">
                <a:extLst>
                  <a:ext uri="{FF2B5EF4-FFF2-40B4-BE49-F238E27FC236}">
                    <a16:creationId xmlns:a16="http://schemas.microsoft.com/office/drawing/2014/main" id="{4A410333-16BA-443A-B24F-418ED7753666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Conector Reto 249">
                <a:extLst>
                  <a:ext uri="{FF2B5EF4-FFF2-40B4-BE49-F238E27FC236}">
                    <a16:creationId xmlns:a16="http://schemas.microsoft.com/office/drawing/2014/main" id="{271589D1-7914-4EA7-B6B4-C1E7EA5FE674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Conector Reto 250">
                <a:extLst>
                  <a:ext uri="{FF2B5EF4-FFF2-40B4-BE49-F238E27FC236}">
                    <a16:creationId xmlns:a16="http://schemas.microsoft.com/office/drawing/2014/main" id="{E62A5ACA-F5D5-41F3-9549-06DB799C4D17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Conector Reto 251">
                <a:extLst>
                  <a:ext uri="{FF2B5EF4-FFF2-40B4-BE49-F238E27FC236}">
                    <a16:creationId xmlns:a16="http://schemas.microsoft.com/office/drawing/2014/main" id="{EA254CA6-3565-4CD0-8BEB-C94A533C0113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Conector Reto 252">
                <a:extLst>
                  <a:ext uri="{FF2B5EF4-FFF2-40B4-BE49-F238E27FC236}">
                    <a16:creationId xmlns:a16="http://schemas.microsoft.com/office/drawing/2014/main" id="{E62203F9-E5BE-44F8-8D43-31EEF85E9221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Conector Reto 253">
                <a:extLst>
                  <a:ext uri="{FF2B5EF4-FFF2-40B4-BE49-F238E27FC236}">
                    <a16:creationId xmlns:a16="http://schemas.microsoft.com/office/drawing/2014/main" id="{FC43FC58-4722-4D22-88C1-652EB1658511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Conector Reto 254">
                <a:extLst>
                  <a:ext uri="{FF2B5EF4-FFF2-40B4-BE49-F238E27FC236}">
                    <a16:creationId xmlns:a16="http://schemas.microsoft.com/office/drawing/2014/main" id="{D4C87F1C-06F8-43CD-8920-F525A5504B52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Conector Reto 255">
                <a:extLst>
                  <a:ext uri="{FF2B5EF4-FFF2-40B4-BE49-F238E27FC236}">
                    <a16:creationId xmlns:a16="http://schemas.microsoft.com/office/drawing/2014/main" id="{F75BF2BA-0DFF-4812-986E-9F2286A9F464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" name="Conector Reto 256">
                <a:extLst>
                  <a:ext uri="{FF2B5EF4-FFF2-40B4-BE49-F238E27FC236}">
                    <a16:creationId xmlns:a16="http://schemas.microsoft.com/office/drawing/2014/main" id="{7B79CBCB-DE00-4F16-A2FC-E54EF816BA34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Conector Reto 257">
                <a:extLst>
                  <a:ext uri="{FF2B5EF4-FFF2-40B4-BE49-F238E27FC236}">
                    <a16:creationId xmlns:a16="http://schemas.microsoft.com/office/drawing/2014/main" id="{DEA1374B-AC49-4266-965E-1F9CD9E53BC3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Conector Reto 258">
                <a:extLst>
                  <a:ext uri="{FF2B5EF4-FFF2-40B4-BE49-F238E27FC236}">
                    <a16:creationId xmlns:a16="http://schemas.microsoft.com/office/drawing/2014/main" id="{325DE178-9F40-48D5-B0A9-4B0324742253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61" name="Grupo 260">
            <a:extLst>
              <a:ext uri="{FF2B5EF4-FFF2-40B4-BE49-F238E27FC236}">
                <a16:creationId xmlns:a16="http://schemas.microsoft.com/office/drawing/2014/main" id="{29858C9E-401F-4216-8087-A25D1B58814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5392608">
            <a:off x="5548055" y="393108"/>
            <a:ext cx="3686293" cy="3203578"/>
            <a:chOff x="5281603" y="104899"/>
            <a:chExt cx="6910397" cy="6005491"/>
          </a:xfrm>
        </p:grpSpPr>
        <p:sp>
          <p:nvSpPr>
            <p:cNvPr id="262" name="Forma Livre 17">
              <a:extLst>
                <a:ext uri="{FF2B5EF4-FFF2-40B4-BE49-F238E27FC236}">
                  <a16:creationId xmlns:a16="http://schemas.microsoft.com/office/drawing/2014/main" id="{D963FBC5-E6AD-44F8-AF49-6F5B5BF9DB3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sz="1350" dirty="0"/>
            </a:p>
          </p:txBody>
        </p:sp>
        <p:grpSp>
          <p:nvGrpSpPr>
            <p:cNvPr id="263" name="Grupo 262">
              <a:extLst>
                <a:ext uri="{FF2B5EF4-FFF2-40B4-BE49-F238E27FC236}">
                  <a16:creationId xmlns:a16="http://schemas.microsoft.com/office/drawing/2014/main" id="{EF1F68DE-2C0A-4FBF-8033-8DFBB75AE20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264" name="Conector Reto 263">
                <a:extLst>
                  <a:ext uri="{FF2B5EF4-FFF2-40B4-BE49-F238E27FC236}">
                    <a16:creationId xmlns:a16="http://schemas.microsoft.com/office/drawing/2014/main" id="{1C147FEA-3E5D-4830-B91C-78418FE209F4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Conector Reto 264">
                <a:extLst>
                  <a:ext uri="{FF2B5EF4-FFF2-40B4-BE49-F238E27FC236}">
                    <a16:creationId xmlns:a16="http://schemas.microsoft.com/office/drawing/2014/main" id="{C91F075D-8726-4FD6-BE73-EDCD7607303C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6" name="Conector Reto 265">
                <a:extLst>
                  <a:ext uri="{FF2B5EF4-FFF2-40B4-BE49-F238E27FC236}">
                    <a16:creationId xmlns:a16="http://schemas.microsoft.com/office/drawing/2014/main" id="{0BDE3685-352D-4E32-9662-2C6C92E20FAB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" name="Conector Reto 266">
                <a:extLst>
                  <a:ext uri="{FF2B5EF4-FFF2-40B4-BE49-F238E27FC236}">
                    <a16:creationId xmlns:a16="http://schemas.microsoft.com/office/drawing/2014/main" id="{10A2922F-AA86-4B02-80C4-409D71A0AD79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Conector Reto 267">
                <a:extLst>
                  <a:ext uri="{FF2B5EF4-FFF2-40B4-BE49-F238E27FC236}">
                    <a16:creationId xmlns:a16="http://schemas.microsoft.com/office/drawing/2014/main" id="{A23C72B0-E133-40CF-A094-E239AD994B22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Conector Reto 268">
                <a:extLst>
                  <a:ext uri="{FF2B5EF4-FFF2-40B4-BE49-F238E27FC236}">
                    <a16:creationId xmlns:a16="http://schemas.microsoft.com/office/drawing/2014/main" id="{63F2DFC9-23E2-4429-911D-AA55B034054A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Conector Reto 269">
                <a:extLst>
                  <a:ext uri="{FF2B5EF4-FFF2-40B4-BE49-F238E27FC236}">
                    <a16:creationId xmlns:a16="http://schemas.microsoft.com/office/drawing/2014/main" id="{E71590EC-7AA6-47B3-AFF5-6E9A1B8B1C7E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Conector Reto 270">
                <a:extLst>
                  <a:ext uri="{FF2B5EF4-FFF2-40B4-BE49-F238E27FC236}">
                    <a16:creationId xmlns:a16="http://schemas.microsoft.com/office/drawing/2014/main" id="{23C6AC81-5D5E-4224-B222-B731E90F1C73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Conector Reto 271">
                <a:extLst>
                  <a:ext uri="{FF2B5EF4-FFF2-40B4-BE49-F238E27FC236}">
                    <a16:creationId xmlns:a16="http://schemas.microsoft.com/office/drawing/2014/main" id="{164FB43F-3082-49BF-A7C5-72A42773D432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Conector Reto 272">
                <a:extLst>
                  <a:ext uri="{FF2B5EF4-FFF2-40B4-BE49-F238E27FC236}">
                    <a16:creationId xmlns:a16="http://schemas.microsoft.com/office/drawing/2014/main" id="{C9F3EE03-5655-4428-86AC-F579E8F339B2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Conector Reto 273">
                <a:extLst>
                  <a:ext uri="{FF2B5EF4-FFF2-40B4-BE49-F238E27FC236}">
                    <a16:creationId xmlns:a16="http://schemas.microsoft.com/office/drawing/2014/main" id="{EF7335E6-5FFD-4206-9AF0-1791A88C9A02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Conector Reto 274">
                <a:extLst>
                  <a:ext uri="{FF2B5EF4-FFF2-40B4-BE49-F238E27FC236}">
                    <a16:creationId xmlns:a16="http://schemas.microsoft.com/office/drawing/2014/main" id="{CE837EB7-EE63-4B6B-9334-1B8055AD9F30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" name="Conector Reto 275">
                <a:extLst>
                  <a:ext uri="{FF2B5EF4-FFF2-40B4-BE49-F238E27FC236}">
                    <a16:creationId xmlns:a16="http://schemas.microsoft.com/office/drawing/2014/main" id="{4EE8D5FB-B44C-43C8-A4F4-D786090733FA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Conector Reto 276">
                <a:extLst>
                  <a:ext uri="{FF2B5EF4-FFF2-40B4-BE49-F238E27FC236}">
                    <a16:creationId xmlns:a16="http://schemas.microsoft.com/office/drawing/2014/main" id="{8847AA0E-6A2D-41F5-A9B5-3A2F3B87528C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Conector Reto 277">
                <a:extLst>
                  <a:ext uri="{FF2B5EF4-FFF2-40B4-BE49-F238E27FC236}">
                    <a16:creationId xmlns:a16="http://schemas.microsoft.com/office/drawing/2014/main" id="{9E4D651B-C768-4CBE-B971-A3CA38D803F1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Conector Reto 278">
                <a:extLst>
                  <a:ext uri="{FF2B5EF4-FFF2-40B4-BE49-F238E27FC236}">
                    <a16:creationId xmlns:a16="http://schemas.microsoft.com/office/drawing/2014/main" id="{913496D3-4182-4D80-9A16-89DBB7408616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Conector Reto 279">
                <a:extLst>
                  <a:ext uri="{FF2B5EF4-FFF2-40B4-BE49-F238E27FC236}">
                    <a16:creationId xmlns:a16="http://schemas.microsoft.com/office/drawing/2014/main" id="{088D4C91-F0F7-4549-B54A-CC855FD3A788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Conector Reto 280">
                <a:extLst>
                  <a:ext uri="{FF2B5EF4-FFF2-40B4-BE49-F238E27FC236}">
                    <a16:creationId xmlns:a16="http://schemas.microsoft.com/office/drawing/2014/main" id="{84885948-783E-4197-B942-2DDCD542EA66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Conector Reto 281">
                <a:extLst>
                  <a:ext uri="{FF2B5EF4-FFF2-40B4-BE49-F238E27FC236}">
                    <a16:creationId xmlns:a16="http://schemas.microsoft.com/office/drawing/2014/main" id="{2837E330-008B-45A6-98A5-CE7D6FBBE10C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3" name="Conector Reto 282">
                <a:extLst>
                  <a:ext uri="{FF2B5EF4-FFF2-40B4-BE49-F238E27FC236}">
                    <a16:creationId xmlns:a16="http://schemas.microsoft.com/office/drawing/2014/main" id="{DD807602-B947-4984-8017-D89F3B0ADBAF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Conector Reto 283">
                <a:extLst>
                  <a:ext uri="{FF2B5EF4-FFF2-40B4-BE49-F238E27FC236}">
                    <a16:creationId xmlns:a16="http://schemas.microsoft.com/office/drawing/2014/main" id="{57AA37C4-9C24-41F1-98CA-BBD9BE159565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Conector Reto 284">
                <a:extLst>
                  <a:ext uri="{FF2B5EF4-FFF2-40B4-BE49-F238E27FC236}">
                    <a16:creationId xmlns:a16="http://schemas.microsoft.com/office/drawing/2014/main" id="{692CF8CD-056F-4556-939F-1EFF0FECEC15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Conector Reto 285">
                <a:extLst>
                  <a:ext uri="{FF2B5EF4-FFF2-40B4-BE49-F238E27FC236}">
                    <a16:creationId xmlns:a16="http://schemas.microsoft.com/office/drawing/2014/main" id="{A29F3FAC-18B2-4886-9A93-44B7AD01DF6E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Conector Reto 286">
                <a:extLst>
                  <a:ext uri="{FF2B5EF4-FFF2-40B4-BE49-F238E27FC236}">
                    <a16:creationId xmlns:a16="http://schemas.microsoft.com/office/drawing/2014/main" id="{35B536E5-4149-49B5-8119-04FF4A5ACF36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Conector Reto 287">
                <a:extLst>
                  <a:ext uri="{FF2B5EF4-FFF2-40B4-BE49-F238E27FC236}">
                    <a16:creationId xmlns:a16="http://schemas.microsoft.com/office/drawing/2014/main" id="{4A2B8B6A-D5D3-4DAA-AB4B-A1C1086B408E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Conector Reto 288">
                <a:extLst>
                  <a:ext uri="{FF2B5EF4-FFF2-40B4-BE49-F238E27FC236}">
                    <a16:creationId xmlns:a16="http://schemas.microsoft.com/office/drawing/2014/main" id="{F8E4C672-BE9E-4026-992B-B2FE6C13618B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0" name="Conector Reto 289">
                <a:extLst>
                  <a:ext uri="{FF2B5EF4-FFF2-40B4-BE49-F238E27FC236}">
                    <a16:creationId xmlns:a16="http://schemas.microsoft.com/office/drawing/2014/main" id="{AC36DA4E-F1E7-4B68-ADA1-4F132BDCF231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Conector Reto 290">
                <a:extLst>
                  <a:ext uri="{FF2B5EF4-FFF2-40B4-BE49-F238E27FC236}">
                    <a16:creationId xmlns:a16="http://schemas.microsoft.com/office/drawing/2014/main" id="{EB5D2532-6A77-4DE1-8BB0-37AA33FD9F28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Conector Reto 291">
                <a:extLst>
                  <a:ext uri="{FF2B5EF4-FFF2-40B4-BE49-F238E27FC236}">
                    <a16:creationId xmlns:a16="http://schemas.microsoft.com/office/drawing/2014/main" id="{BF234A36-BE57-450D-BDA2-AD70152CF5C5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Conector Reto 292">
                <a:extLst>
                  <a:ext uri="{FF2B5EF4-FFF2-40B4-BE49-F238E27FC236}">
                    <a16:creationId xmlns:a16="http://schemas.microsoft.com/office/drawing/2014/main" id="{D461473E-1290-4BD0-B4DF-3C95DCE0F615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Conector Reto 293">
                <a:extLst>
                  <a:ext uri="{FF2B5EF4-FFF2-40B4-BE49-F238E27FC236}">
                    <a16:creationId xmlns:a16="http://schemas.microsoft.com/office/drawing/2014/main" id="{50325318-A62D-4427-B613-AF5E076E3D3D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Conector Reto 294">
                <a:extLst>
                  <a:ext uri="{FF2B5EF4-FFF2-40B4-BE49-F238E27FC236}">
                    <a16:creationId xmlns:a16="http://schemas.microsoft.com/office/drawing/2014/main" id="{3F928DB9-6B46-43EF-A7CF-C4B9830CA51B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Conector Reto 295">
                <a:extLst>
                  <a:ext uri="{FF2B5EF4-FFF2-40B4-BE49-F238E27FC236}">
                    <a16:creationId xmlns:a16="http://schemas.microsoft.com/office/drawing/2014/main" id="{BA011901-65F6-4D44-BD40-744878B6B2D1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" name="Conector Reto 296">
                <a:extLst>
                  <a:ext uri="{FF2B5EF4-FFF2-40B4-BE49-F238E27FC236}">
                    <a16:creationId xmlns:a16="http://schemas.microsoft.com/office/drawing/2014/main" id="{E838496B-B788-4873-9E1C-9B4442984E61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Conector Reto 297">
                <a:extLst>
                  <a:ext uri="{FF2B5EF4-FFF2-40B4-BE49-F238E27FC236}">
                    <a16:creationId xmlns:a16="http://schemas.microsoft.com/office/drawing/2014/main" id="{A15262F7-23A5-4A6B-BD2C-44CF82ECDEEA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Conector Reto 298">
                <a:extLst>
                  <a:ext uri="{FF2B5EF4-FFF2-40B4-BE49-F238E27FC236}">
                    <a16:creationId xmlns:a16="http://schemas.microsoft.com/office/drawing/2014/main" id="{B5857A42-75EB-4FF2-AF41-2D612A687D34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Conector Reto 299">
                <a:extLst>
                  <a:ext uri="{FF2B5EF4-FFF2-40B4-BE49-F238E27FC236}">
                    <a16:creationId xmlns:a16="http://schemas.microsoft.com/office/drawing/2014/main" id="{3FC449E1-9573-406B-A201-3E897E668A4C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Conector Reto 300">
                <a:extLst>
                  <a:ext uri="{FF2B5EF4-FFF2-40B4-BE49-F238E27FC236}">
                    <a16:creationId xmlns:a16="http://schemas.microsoft.com/office/drawing/2014/main" id="{71001847-954F-46EC-97E7-E38732517B9E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2" name="Conector Reto 301">
                <a:extLst>
                  <a:ext uri="{FF2B5EF4-FFF2-40B4-BE49-F238E27FC236}">
                    <a16:creationId xmlns:a16="http://schemas.microsoft.com/office/drawing/2014/main" id="{F3B040FD-D427-4F90-8CFC-D4295224879A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3" name="Conector Reto 302">
                <a:extLst>
                  <a:ext uri="{FF2B5EF4-FFF2-40B4-BE49-F238E27FC236}">
                    <a16:creationId xmlns:a16="http://schemas.microsoft.com/office/drawing/2014/main" id="{975C627A-78ED-4D2B-9F9E-26BE2C0A7503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4" name="Conector Reto 303">
                <a:extLst>
                  <a:ext uri="{FF2B5EF4-FFF2-40B4-BE49-F238E27FC236}">
                    <a16:creationId xmlns:a16="http://schemas.microsoft.com/office/drawing/2014/main" id="{2523831A-B9F1-40EF-B113-873BEFA66099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5" name="Conector Reto 304">
                <a:extLst>
                  <a:ext uri="{FF2B5EF4-FFF2-40B4-BE49-F238E27FC236}">
                    <a16:creationId xmlns:a16="http://schemas.microsoft.com/office/drawing/2014/main" id="{07483313-610C-403C-811D-EE70A78046D3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6" name="Conector Reto 305">
                <a:extLst>
                  <a:ext uri="{FF2B5EF4-FFF2-40B4-BE49-F238E27FC236}">
                    <a16:creationId xmlns:a16="http://schemas.microsoft.com/office/drawing/2014/main" id="{E1CE5A29-BB15-441C-B3CD-3D3EE2163DA8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" name="Conector Reto 306">
                <a:extLst>
                  <a:ext uri="{FF2B5EF4-FFF2-40B4-BE49-F238E27FC236}">
                    <a16:creationId xmlns:a16="http://schemas.microsoft.com/office/drawing/2014/main" id="{E476D005-3155-4DEF-88DE-068B497DED91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" name="Conector Reto 307">
                <a:extLst>
                  <a:ext uri="{FF2B5EF4-FFF2-40B4-BE49-F238E27FC236}">
                    <a16:creationId xmlns:a16="http://schemas.microsoft.com/office/drawing/2014/main" id="{2628975E-6165-407B-8A45-7F23746BCC6E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Conector Reto 308">
                <a:extLst>
                  <a:ext uri="{FF2B5EF4-FFF2-40B4-BE49-F238E27FC236}">
                    <a16:creationId xmlns:a16="http://schemas.microsoft.com/office/drawing/2014/main" id="{6A69F000-3171-47D5-8EFE-4F201716C071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" name="Conector Reto 309">
                <a:extLst>
                  <a:ext uri="{FF2B5EF4-FFF2-40B4-BE49-F238E27FC236}">
                    <a16:creationId xmlns:a16="http://schemas.microsoft.com/office/drawing/2014/main" id="{60092325-1C07-4FBC-9C9C-42244C9B9DC2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" name="Conector Reto 310">
                <a:extLst>
                  <a:ext uri="{FF2B5EF4-FFF2-40B4-BE49-F238E27FC236}">
                    <a16:creationId xmlns:a16="http://schemas.microsoft.com/office/drawing/2014/main" id="{2A33CB00-75FF-4DFF-9D6A-CEF5EA2E2602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Conector Reto 311">
                <a:extLst>
                  <a:ext uri="{FF2B5EF4-FFF2-40B4-BE49-F238E27FC236}">
                    <a16:creationId xmlns:a16="http://schemas.microsoft.com/office/drawing/2014/main" id="{139B85FF-580E-435C-8523-23A0352695B6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Conector Reto 312">
                <a:extLst>
                  <a:ext uri="{FF2B5EF4-FFF2-40B4-BE49-F238E27FC236}">
                    <a16:creationId xmlns:a16="http://schemas.microsoft.com/office/drawing/2014/main" id="{C53E7419-AF0F-4B69-88BF-853EDC328C5B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" name="Conector Reto 313">
                <a:extLst>
                  <a:ext uri="{FF2B5EF4-FFF2-40B4-BE49-F238E27FC236}">
                    <a16:creationId xmlns:a16="http://schemas.microsoft.com/office/drawing/2014/main" id="{052C8AEF-9C9D-4737-BA0F-DBB3BF0C04C7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" name="Conector Reto 314">
                <a:extLst>
                  <a:ext uri="{FF2B5EF4-FFF2-40B4-BE49-F238E27FC236}">
                    <a16:creationId xmlns:a16="http://schemas.microsoft.com/office/drawing/2014/main" id="{6ADDDBC2-F0DB-4038-98D0-B38749D8C0E7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" name="Conector Reto 315">
                <a:extLst>
                  <a:ext uri="{FF2B5EF4-FFF2-40B4-BE49-F238E27FC236}">
                    <a16:creationId xmlns:a16="http://schemas.microsoft.com/office/drawing/2014/main" id="{E5F14C72-98E5-4A6C-BA03-5E105AA4D4C8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" name="Conector Reto 316">
                <a:extLst>
                  <a:ext uri="{FF2B5EF4-FFF2-40B4-BE49-F238E27FC236}">
                    <a16:creationId xmlns:a16="http://schemas.microsoft.com/office/drawing/2014/main" id="{9ACEF013-464E-44D2-9B83-863E69077E16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" name="Conector Reto 317">
                <a:extLst>
                  <a:ext uri="{FF2B5EF4-FFF2-40B4-BE49-F238E27FC236}">
                    <a16:creationId xmlns:a16="http://schemas.microsoft.com/office/drawing/2014/main" id="{3141F09F-05CE-4CE9-9F5A-861FBC31A83A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" name="Conector Reto 318">
                <a:extLst>
                  <a:ext uri="{FF2B5EF4-FFF2-40B4-BE49-F238E27FC236}">
                    <a16:creationId xmlns:a16="http://schemas.microsoft.com/office/drawing/2014/main" id="{7ED70A3C-4B21-4941-9F11-00A51A748A05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" name="Conector Reto 319">
                <a:extLst>
                  <a:ext uri="{FF2B5EF4-FFF2-40B4-BE49-F238E27FC236}">
                    <a16:creationId xmlns:a16="http://schemas.microsoft.com/office/drawing/2014/main" id="{11927814-33EF-4FBA-95F7-4138C1C7CEC0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" name="Conector Reto 320">
                <a:extLst>
                  <a:ext uri="{FF2B5EF4-FFF2-40B4-BE49-F238E27FC236}">
                    <a16:creationId xmlns:a16="http://schemas.microsoft.com/office/drawing/2014/main" id="{F4D2B900-3BAC-4EE3-AB6E-9F3212F4DCAF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Conector Reto 321">
                <a:extLst>
                  <a:ext uri="{FF2B5EF4-FFF2-40B4-BE49-F238E27FC236}">
                    <a16:creationId xmlns:a16="http://schemas.microsoft.com/office/drawing/2014/main" id="{FB00017B-AD65-4759-8A6A-B03C70E07BA2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" name="Conector Reto 322">
                <a:extLst>
                  <a:ext uri="{FF2B5EF4-FFF2-40B4-BE49-F238E27FC236}">
                    <a16:creationId xmlns:a16="http://schemas.microsoft.com/office/drawing/2014/main" id="{22C4A8E2-640F-4D30-99EC-A2D2B0FD6E5D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" name="Conector Reto 323">
                <a:extLst>
                  <a:ext uri="{FF2B5EF4-FFF2-40B4-BE49-F238E27FC236}">
                    <a16:creationId xmlns:a16="http://schemas.microsoft.com/office/drawing/2014/main" id="{9492085E-DF05-4380-B8C2-93832478CFEB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" name="Conector Reto 324">
                <a:extLst>
                  <a:ext uri="{FF2B5EF4-FFF2-40B4-BE49-F238E27FC236}">
                    <a16:creationId xmlns:a16="http://schemas.microsoft.com/office/drawing/2014/main" id="{49750F82-33DB-42EE-B31F-CC5DE7EBA149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" name="Conector Reto 325">
                <a:extLst>
                  <a:ext uri="{FF2B5EF4-FFF2-40B4-BE49-F238E27FC236}">
                    <a16:creationId xmlns:a16="http://schemas.microsoft.com/office/drawing/2014/main" id="{60B9848F-8B4C-4440-9BF6-98A4F3F72C09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" name="Conector Reto 326">
                <a:extLst>
                  <a:ext uri="{FF2B5EF4-FFF2-40B4-BE49-F238E27FC236}">
                    <a16:creationId xmlns:a16="http://schemas.microsoft.com/office/drawing/2014/main" id="{E7AA0900-78F5-4163-807F-3DEE6DCBB10E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" name="Conector Reto 327">
                <a:extLst>
                  <a:ext uri="{FF2B5EF4-FFF2-40B4-BE49-F238E27FC236}">
                    <a16:creationId xmlns:a16="http://schemas.microsoft.com/office/drawing/2014/main" id="{0F627689-9632-474B-B3A8-EC1A82A36E6C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Conector Reto 328">
                <a:extLst>
                  <a:ext uri="{FF2B5EF4-FFF2-40B4-BE49-F238E27FC236}">
                    <a16:creationId xmlns:a16="http://schemas.microsoft.com/office/drawing/2014/main" id="{71C6CB03-F81D-48A2-BF05-98D4EF2CC20A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" name="Conector Reto 329">
                <a:extLst>
                  <a:ext uri="{FF2B5EF4-FFF2-40B4-BE49-F238E27FC236}">
                    <a16:creationId xmlns:a16="http://schemas.microsoft.com/office/drawing/2014/main" id="{12FB4D2F-4789-48A1-A4AA-F318ED2BA5B7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" name="Conector Reto 330">
                <a:extLst>
                  <a:ext uri="{FF2B5EF4-FFF2-40B4-BE49-F238E27FC236}">
                    <a16:creationId xmlns:a16="http://schemas.microsoft.com/office/drawing/2014/main" id="{64B8907A-2A80-490C-AACF-678CA6DE19D1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" name="Conector Reto 331">
                <a:extLst>
                  <a:ext uri="{FF2B5EF4-FFF2-40B4-BE49-F238E27FC236}">
                    <a16:creationId xmlns:a16="http://schemas.microsoft.com/office/drawing/2014/main" id="{A175CCF3-4796-4C76-A92E-B495335FB451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" name="Conector Reto 332">
                <a:extLst>
                  <a:ext uri="{FF2B5EF4-FFF2-40B4-BE49-F238E27FC236}">
                    <a16:creationId xmlns:a16="http://schemas.microsoft.com/office/drawing/2014/main" id="{8CFC6D15-64F3-449C-8C0B-3FCB2976D261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4" name="Conector Reto 333">
                <a:extLst>
                  <a:ext uri="{FF2B5EF4-FFF2-40B4-BE49-F238E27FC236}">
                    <a16:creationId xmlns:a16="http://schemas.microsoft.com/office/drawing/2014/main" id="{008AA4A6-DD28-4235-AAE3-CC28DF834303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5" name="Conector Reto 334">
                <a:extLst>
                  <a:ext uri="{FF2B5EF4-FFF2-40B4-BE49-F238E27FC236}">
                    <a16:creationId xmlns:a16="http://schemas.microsoft.com/office/drawing/2014/main" id="{3D393E8B-AAB8-4606-A4FA-815EDABDD12F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6" name="Conector Reto 335">
                <a:extLst>
                  <a:ext uri="{FF2B5EF4-FFF2-40B4-BE49-F238E27FC236}">
                    <a16:creationId xmlns:a16="http://schemas.microsoft.com/office/drawing/2014/main" id="{8BA7B770-7EB6-4AC1-B028-9C45DEE440EE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7" name="Conector Reto 336">
                <a:extLst>
                  <a:ext uri="{FF2B5EF4-FFF2-40B4-BE49-F238E27FC236}">
                    <a16:creationId xmlns:a16="http://schemas.microsoft.com/office/drawing/2014/main" id="{D87B822C-3951-4E65-A45D-7160FAC3FD08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" name="Conector Reto 337">
                <a:extLst>
                  <a:ext uri="{FF2B5EF4-FFF2-40B4-BE49-F238E27FC236}">
                    <a16:creationId xmlns:a16="http://schemas.microsoft.com/office/drawing/2014/main" id="{54B9CDF0-DC54-4868-B60A-6840FDE6A293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9" name="Conector Reto 338">
                <a:extLst>
                  <a:ext uri="{FF2B5EF4-FFF2-40B4-BE49-F238E27FC236}">
                    <a16:creationId xmlns:a16="http://schemas.microsoft.com/office/drawing/2014/main" id="{3706BEC8-029B-4E0F-A55F-A552E1DE26CA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0" name="Conector Reto 339">
                <a:extLst>
                  <a:ext uri="{FF2B5EF4-FFF2-40B4-BE49-F238E27FC236}">
                    <a16:creationId xmlns:a16="http://schemas.microsoft.com/office/drawing/2014/main" id="{25EBA5EB-4807-4E96-BA08-B6B74AE04050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1" name="Conector Reto 340">
                <a:extLst>
                  <a:ext uri="{FF2B5EF4-FFF2-40B4-BE49-F238E27FC236}">
                    <a16:creationId xmlns:a16="http://schemas.microsoft.com/office/drawing/2014/main" id="{5548885E-CABE-42B5-B06A-1E6B9B198112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aphicFrame>
        <p:nvGraphicFramePr>
          <p:cNvPr id="5" name="Espaço Reservado para Conteúdo 4" descr="gráfico do SmartArt">
            <a:extLst>
              <a:ext uri="{FF2B5EF4-FFF2-40B4-BE49-F238E27FC236}">
                <a16:creationId xmlns:a16="http://schemas.microsoft.com/office/drawing/2014/main" id="{C983627E-F26C-354F-BF0A-ECCD7E968A2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36759065"/>
              </p:ext>
            </p:extLst>
          </p:nvPr>
        </p:nvGraphicFramePr>
        <p:xfrm>
          <a:off x="-274845" y="2440055"/>
          <a:ext cx="5006734" cy="20522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9" name="CaixaDeTexto 8">
            <a:extLst>
              <a:ext uri="{FF2B5EF4-FFF2-40B4-BE49-F238E27FC236}">
                <a16:creationId xmlns:a16="http://schemas.microsoft.com/office/drawing/2014/main" id="{0E437C19-0014-524B-F865-4FEDB17ACADB}"/>
              </a:ext>
            </a:extLst>
          </p:cNvPr>
          <p:cNvSpPr txBox="1"/>
          <p:nvPr/>
        </p:nvSpPr>
        <p:spPr>
          <a:xfrm>
            <a:off x="5832066" y="6540901"/>
            <a:ext cx="344937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900" dirty="0"/>
              <a:t>Documentação: </a:t>
            </a:r>
            <a:r>
              <a:rPr lang="pt-BR" sz="900" dirty="0">
                <a:hlinkClick r:id="rId9"/>
              </a:rPr>
              <a:t>https://learn.microsoft.com/pt-br/dotnet/csharp/</a:t>
            </a:r>
            <a:endParaRPr lang="pt-BR" sz="900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16F7AB4-B13F-B83E-5461-DFC07BE6FFCF}"/>
              </a:ext>
            </a:extLst>
          </p:cNvPr>
          <p:cNvSpPr txBox="1"/>
          <p:nvPr/>
        </p:nvSpPr>
        <p:spPr>
          <a:xfrm>
            <a:off x="243636" y="4537139"/>
            <a:ext cx="5124737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pt-BR" b="1" dirty="0"/>
              <a:t>Uma linguagem de programação é compilada quando o código-fonte escrito pelo programador é convertido por um compilador em código de máquina (binário) antes de ser executado. </a:t>
            </a:r>
          </a:p>
          <a:p>
            <a:pPr algn="l"/>
            <a:endParaRPr lang="pt-BR" b="1" dirty="0"/>
          </a:p>
          <a:p>
            <a:pPr algn="l"/>
            <a:endParaRPr lang="pt-BR" b="1" dirty="0"/>
          </a:p>
          <a:p>
            <a:pPr algn="l"/>
            <a:endParaRPr lang="pt-BR" dirty="0"/>
          </a:p>
        </p:txBody>
      </p:sp>
      <p:pic>
        <p:nvPicPr>
          <p:cNvPr id="1026" name="Picture 2" descr="C# linguagem compilada e PHP linguagem interpretada | Arquitetura de  computadores: por trás de como seu programa funciona | Solucionado">
            <a:extLst>
              <a:ext uri="{FF2B5EF4-FFF2-40B4-BE49-F238E27FC236}">
                <a16:creationId xmlns:a16="http://schemas.microsoft.com/office/drawing/2014/main" id="{1F4DC633-488B-8224-F7B8-B4E49301D2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1785" y="903110"/>
            <a:ext cx="5682072" cy="21962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12254043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FF62D6-AA26-9A8C-0AB5-AD1B5D4832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995" y="473"/>
            <a:ext cx="7598569" cy="1456267"/>
          </a:xfrm>
        </p:spPr>
        <p:txBody>
          <a:bodyPr/>
          <a:lstStyle/>
          <a:p>
            <a:pPr algn="ctr"/>
            <a:r>
              <a:rPr lang="pt-BR" dirty="0"/>
              <a:t>Jogos desenvolvidos com c#:</a:t>
            </a:r>
          </a:p>
        </p:txBody>
      </p:sp>
      <p:pic>
        <p:nvPicPr>
          <p:cNvPr id="4" name="Imagem 3" descr="Logotipo&#10;&#10;Descrição gerada automaticamente">
            <a:hlinkClick r:id="rId2"/>
            <a:extLst>
              <a:ext uri="{FF2B5EF4-FFF2-40B4-BE49-F238E27FC236}">
                <a16:creationId xmlns:a16="http://schemas.microsoft.com/office/drawing/2014/main" id="{6E25352E-2450-F381-BBFF-A3DE308F1E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9757" y="1109819"/>
            <a:ext cx="2376657" cy="2376657"/>
          </a:xfrm>
          <a:prstGeom prst="rect">
            <a:avLst/>
          </a:prstGeom>
        </p:spPr>
      </p:pic>
      <p:pic>
        <p:nvPicPr>
          <p:cNvPr id="6" name="Imagem 5" descr="Imagem de jogo de vídeo game&#10;&#10;Descrição gerada automaticamente com confiança média">
            <a:extLst>
              <a:ext uri="{FF2B5EF4-FFF2-40B4-BE49-F238E27FC236}">
                <a16:creationId xmlns:a16="http://schemas.microsoft.com/office/drawing/2014/main" id="{8927590A-0723-0435-6B92-DE97A8F3B1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445" y="3681769"/>
            <a:ext cx="3225980" cy="18498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" name="Imagem 9" descr="Desenho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7CBE8031-0223-C6CA-D50B-26CDD20329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999" y="1455702"/>
            <a:ext cx="2726752" cy="2007608"/>
          </a:xfrm>
          <a:prstGeom prst="rect">
            <a:avLst/>
          </a:prstGeom>
        </p:spPr>
      </p:pic>
      <p:pic>
        <p:nvPicPr>
          <p:cNvPr id="12" name="Imagem 11" descr="Uma imagem contendo natureza&#10;&#10;Descrição gerada automaticamente">
            <a:extLst>
              <a:ext uri="{FF2B5EF4-FFF2-40B4-BE49-F238E27FC236}">
                <a16:creationId xmlns:a16="http://schemas.microsoft.com/office/drawing/2014/main" id="{BE8F82EF-0A01-63DB-ACD3-13ADD59293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23099" y="3644280"/>
            <a:ext cx="2966698" cy="185093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D1441B8A-1776-7B0C-980C-FF7615E6C9A5}"/>
              </a:ext>
            </a:extLst>
          </p:cNvPr>
          <p:cNvSpPr txBox="1"/>
          <p:nvPr/>
        </p:nvSpPr>
        <p:spPr>
          <a:xfrm>
            <a:off x="371192" y="6481992"/>
            <a:ext cx="91123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900" dirty="0"/>
              <a:t>Unity: </a:t>
            </a:r>
            <a:r>
              <a:rPr lang="pt-BR" sz="900" dirty="0">
                <a:hlinkClick r:id="rId2"/>
              </a:rPr>
              <a:t>https://dotnet.microsoft.com/</a:t>
            </a:r>
            <a:r>
              <a:rPr lang="pt-BR" sz="900" dirty="0" err="1">
                <a:hlinkClick r:id="rId2"/>
              </a:rPr>
              <a:t>pt</a:t>
            </a:r>
            <a:r>
              <a:rPr lang="pt-BR" sz="900" dirty="0">
                <a:hlinkClick r:id="rId2"/>
              </a:rPr>
              <a:t>-br/apps/games/</a:t>
            </a:r>
            <a:r>
              <a:rPr lang="pt-BR" sz="900" dirty="0" err="1">
                <a:hlinkClick r:id="rId2"/>
              </a:rPr>
              <a:t>unity</a:t>
            </a:r>
            <a:r>
              <a:rPr lang="pt-BR" sz="900" dirty="0">
                <a:hlinkClick r:id="rId2"/>
              </a:rPr>
              <a:t>#:~:text=A%20Unity%20%C3%A9%20uma%20plataforma,e%20linguagem%20de%20programa%C3%A7%C3%A3o%20C%23.</a:t>
            </a:r>
            <a:endParaRPr lang="pt-BR" sz="900" dirty="0"/>
          </a:p>
        </p:txBody>
      </p:sp>
      <p:pic>
        <p:nvPicPr>
          <p:cNvPr id="5" name="Imagem 4" descr="Imagem digital fictícia de personagem de desenho animado&#10;&#10;Descrição gerada automaticamente com confiança baixa">
            <a:extLst>
              <a:ext uri="{FF2B5EF4-FFF2-40B4-BE49-F238E27FC236}">
                <a16:creationId xmlns:a16="http://schemas.microsoft.com/office/drawing/2014/main" id="{BB967F12-6CCF-4EE2-27F7-35F7645997B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20178" y="3619422"/>
            <a:ext cx="3225980" cy="185475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Imagem 6" descr="Lata vermelha com letras brancas em fundo azul&#10;&#10;Descrição gerada automaticamente com confiança baixa">
            <a:extLst>
              <a:ext uri="{FF2B5EF4-FFF2-40B4-BE49-F238E27FC236}">
                <a16:creationId xmlns:a16="http://schemas.microsoft.com/office/drawing/2014/main" id="{7339C5D2-6C7D-F7C2-19CF-15AC9A70CFE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56421" y="1238547"/>
            <a:ext cx="2789737" cy="1752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5294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99F444-FCBD-B140-9C05-E443FA080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351" y="1314451"/>
            <a:ext cx="4607567" cy="1092200"/>
          </a:xfrm>
        </p:spPr>
        <p:txBody>
          <a:bodyPr rtlCol="0">
            <a:normAutofit/>
          </a:bodyPr>
          <a:lstStyle/>
          <a:p>
            <a:pPr rtl="0"/>
            <a:r>
              <a:rPr lang="pt-BR" dirty="0"/>
              <a:t>Vantagens do C#</a:t>
            </a:r>
          </a:p>
        </p:txBody>
      </p:sp>
      <p:pic>
        <p:nvPicPr>
          <p:cNvPr id="4" name="Imagem 3" descr="satélite no céu noturno">
            <a:extLst>
              <a:ext uri="{FF2B5EF4-FFF2-40B4-BE49-F238E27FC236}">
                <a16:creationId xmlns:a16="http://schemas.microsoft.com/office/drawing/2014/main" id="{D4F2268B-BB87-42FB-B84F-C145C01B497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611" r="16027" b="1"/>
          <a:stretch/>
        </p:blipFill>
        <p:spPr>
          <a:xfrm>
            <a:off x="6666100" y="3965435"/>
            <a:ext cx="2477225" cy="2037974"/>
          </a:xfrm>
          <a:custGeom>
            <a:avLst/>
            <a:gdLst>
              <a:gd name="connsiteX0" fmla="*/ 1663658 w 3039855"/>
              <a:gd name="connsiteY0" fmla="*/ 0 h 2500842"/>
              <a:gd name="connsiteX1" fmla="*/ 2947417 w 3039855"/>
              <a:gd name="connsiteY1" fmla="*/ 605417 h 2500842"/>
              <a:gd name="connsiteX2" fmla="*/ 3039855 w 3039855"/>
              <a:gd name="connsiteY2" fmla="*/ 729032 h 2500842"/>
              <a:gd name="connsiteX3" fmla="*/ 3039855 w 3039855"/>
              <a:gd name="connsiteY3" fmla="*/ 2500842 h 2500842"/>
              <a:gd name="connsiteX4" fmla="*/ 226952 w 3039855"/>
              <a:gd name="connsiteY4" fmla="*/ 2500842 h 2500842"/>
              <a:gd name="connsiteX5" fmla="*/ 155401 w 3039855"/>
              <a:gd name="connsiteY5" fmla="*/ 2366679 h 2500842"/>
              <a:gd name="connsiteX6" fmla="*/ 0 w 3039855"/>
              <a:gd name="connsiteY6" fmla="*/ 1663658 h 2500842"/>
              <a:gd name="connsiteX7" fmla="*/ 1663658 w 3039855"/>
              <a:gd name="connsiteY7" fmla="*/ 0 h 2500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39855" h="2500842">
                <a:moveTo>
                  <a:pt x="1663658" y="0"/>
                </a:moveTo>
                <a:cubicBezTo>
                  <a:pt x="2180490" y="0"/>
                  <a:pt x="2642278" y="235674"/>
                  <a:pt x="2947417" y="605417"/>
                </a:cubicBezTo>
                <a:lnTo>
                  <a:pt x="3039855" y="729032"/>
                </a:lnTo>
                <a:lnTo>
                  <a:pt x="3039855" y="2500842"/>
                </a:lnTo>
                <a:lnTo>
                  <a:pt x="226952" y="2500842"/>
                </a:lnTo>
                <a:lnTo>
                  <a:pt x="155401" y="2366679"/>
                </a:lnTo>
                <a:cubicBezTo>
                  <a:pt x="55691" y="2153127"/>
                  <a:pt x="0" y="1914896"/>
                  <a:pt x="0" y="1663658"/>
                </a:cubicBezTo>
                <a:cubicBezTo>
                  <a:pt x="0" y="744845"/>
                  <a:pt x="744845" y="0"/>
                  <a:pt x="1663658" y="0"/>
                </a:cubicBezTo>
                <a:close/>
              </a:path>
            </a:pathLst>
          </a:custGeom>
        </p:spPr>
      </p:pic>
      <p:grpSp>
        <p:nvGrpSpPr>
          <p:cNvPr id="179" name="Grupo 178">
            <a:extLst>
              <a:ext uri="{FF2B5EF4-FFF2-40B4-BE49-F238E27FC236}">
                <a16:creationId xmlns:a16="http://schemas.microsoft.com/office/drawing/2014/main" id="{CFEF753B-CA1B-4178-80F5-095B7FEA21C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21267604">
            <a:off x="6424201" y="3786447"/>
            <a:ext cx="2729951" cy="2372467"/>
            <a:chOff x="5281603" y="104899"/>
            <a:chExt cx="6910397" cy="6005491"/>
          </a:xfrm>
        </p:grpSpPr>
        <p:sp>
          <p:nvSpPr>
            <p:cNvPr id="180" name="Forma Livre 98">
              <a:extLst>
                <a:ext uri="{FF2B5EF4-FFF2-40B4-BE49-F238E27FC236}">
                  <a16:creationId xmlns:a16="http://schemas.microsoft.com/office/drawing/2014/main" id="{86C68ECC-F0A0-411E-A303-6DC0707A366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sz="1350" dirty="0"/>
            </a:p>
          </p:txBody>
        </p:sp>
        <p:grpSp>
          <p:nvGrpSpPr>
            <p:cNvPr id="181" name="Grupo 180">
              <a:extLst>
                <a:ext uri="{FF2B5EF4-FFF2-40B4-BE49-F238E27FC236}">
                  <a16:creationId xmlns:a16="http://schemas.microsoft.com/office/drawing/2014/main" id="{6A21E140-4ECB-4C42-BDC7-F4351513DA9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182" name="Conector Reto 181">
                <a:extLst>
                  <a:ext uri="{FF2B5EF4-FFF2-40B4-BE49-F238E27FC236}">
                    <a16:creationId xmlns:a16="http://schemas.microsoft.com/office/drawing/2014/main" id="{2940CFC5-AC4C-4746-A3B9-3DD434FF6DE6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Conector Reto 182">
                <a:extLst>
                  <a:ext uri="{FF2B5EF4-FFF2-40B4-BE49-F238E27FC236}">
                    <a16:creationId xmlns:a16="http://schemas.microsoft.com/office/drawing/2014/main" id="{6EC95677-9C92-4D0D-91D4-E07380F2502B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Conector Reto 183">
                <a:extLst>
                  <a:ext uri="{FF2B5EF4-FFF2-40B4-BE49-F238E27FC236}">
                    <a16:creationId xmlns:a16="http://schemas.microsoft.com/office/drawing/2014/main" id="{097602B2-71E1-4395-9C47-DE48B712AE8C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Conector Reto 184">
                <a:extLst>
                  <a:ext uri="{FF2B5EF4-FFF2-40B4-BE49-F238E27FC236}">
                    <a16:creationId xmlns:a16="http://schemas.microsoft.com/office/drawing/2014/main" id="{7FC50570-F1A9-4DB3-A64D-3A21A588820A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Conector Reto 185">
                <a:extLst>
                  <a:ext uri="{FF2B5EF4-FFF2-40B4-BE49-F238E27FC236}">
                    <a16:creationId xmlns:a16="http://schemas.microsoft.com/office/drawing/2014/main" id="{88E4F209-3FDA-4C17-A86D-59990132FF4D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Conector Reto 186">
                <a:extLst>
                  <a:ext uri="{FF2B5EF4-FFF2-40B4-BE49-F238E27FC236}">
                    <a16:creationId xmlns:a16="http://schemas.microsoft.com/office/drawing/2014/main" id="{9950C402-F8DC-4C99-90A8-CD67BDEC6CB4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Conector Reto 187">
                <a:extLst>
                  <a:ext uri="{FF2B5EF4-FFF2-40B4-BE49-F238E27FC236}">
                    <a16:creationId xmlns:a16="http://schemas.microsoft.com/office/drawing/2014/main" id="{76483FEF-FBDD-456C-AD52-B6D166FB1C09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Conector Reto 188">
                <a:extLst>
                  <a:ext uri="{FF2B5EF4-FFF2-40B4-BE49-F238E27FC236}">
                    <a16:creationId xmlns:a16="http://schemas.microsoft.com/office/drawing/2014/main" id="{DA316CA5-D470-4E6D-A6E8-D35DB7725D2E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Conector Reto 189">
                <a:extLst>
                  <a:ext uri="{FF2B5EF4-FFF2-40B4-BE49-F238E27FC236}">
                    <a16:creationId xmlns:a16="http://schemas.microsoft.com/office/drawing/2014/main" id="{8BFA4937-71AA-4400-8DCD-20E5DF050171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Conector Reto 190">
                <a:extLst>
                  <a:ext uri="{FF2B5EF4-FFF2-40B4-BE49-F238E27FC236}">
                    <a16:creationId xmlns:a16="http://schemas.microsoft.com/office/drawing/2014/main" id="{768FA0D4-7119-47B3-8329-0978770774F5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Conector Reto 191">
                <a:extLst>
                  <a:ext uri="{FF2B5EF4-FFF2-40B4-BE49-F238E27FC236}">
                    <a16:creationId xmlns:a16="http://schemas.microsoft.com/office/drawing/2014/main" id="{62C433AC-8114-47CC-9467-FCB5FE9807B3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Conector Reto 192">
                <a:extLst>
                  <a:ext uri="{FF2B5EF4-FFF2-40B4-BE49-F238E27FC236}">
                    <a16:creationId xmlns:a16="http://schemas.microsoft.com/office/drawing/2014/main" id="{BF9CB489-BA36-4004-A019-75FBA23CCB95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Conector Reto 193">
                <a:extLst>
                  <a:ext uri="{FF2B5EF4-FFF2-40B4-BE49-F238E27FC236}">
                    <a16:creationId xmlns:a16="http://schemas.microsoft.com/office/drawing/2014/main" id="{B4C060E4-E790-4A31-B683-EA834FCF4E26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Conector Reto 194">
                <a:extLst>
                  <a:ext uri="{FF2B5EF4-FFF2-40B4-BE49-F238E27FC236}">
                    <a16:creationId xmlns:a16="http://schemas.microsoft.com/office/drawing/2014/main" id="{13F00D2A-400F-4678-BB33-16B61650F478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Conector Reto 195">
                <a:extLst>
                  <a:ext uri="{FF2B5EF4-FFF2-40B4-BE49-F238E27FC236}">
                    <a16:creationId xmlns:a16="http://schemas.microsoft.com/office/drawing/2014/main" id="{46AABFD4-3727-4DF4-933A-C0A090248A80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Conector Reto 196">
                <a:extLst>
                  <a:ext uri="{FF2B5EF4-FFF2-40B4-BE49-F238E27FC236}">
                    <a16:creationId xmlns:a16="http://schemas.microsoft.com/office/drawing/2014/main" id="{6CC40A87-D067-41BF-B368-A197EC0D9DF0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Conector Reto 197">
                <a:extLst>
                  <a:ext uri="{FF2B5EF4-FFF2-40B4-BE49-F238E27FC236}">
                    <a16:creationId xmlns:a16="http://schemas.microsoft.com/office/drawing/2014/main" id="{E116F92B-7098-4139-AC77-75B4CE3323F8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Conector Reto 198">
                <a:extLst>
                  <a:ext uri="{FF2B5EF4-FFF2-40B4-BE49-F238E27FC236}">
                    <a16:creationId xmlns:a16="http://schemas.microsoft.com/office/drawing/2014/main" id="{CFDF485C-38E7-4C0D-A2A7-3F1DE3B918A5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Conector Reto 199">
                <a:extLst>
                  <a:ext uri="{FF2B5EF4-FFF2-40B4-BE49-F238E27FC236}">
                    <a16:creationId xmlns:a16="http://schemas.microsoft.com/office/drawing/2014/main" id="{BF6DBD12-21A0-4F07-953F-D3B3486C1510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Conector Reto 200">
                <a:extLst>
                  <a:ext uri="{FF2B5EF4-FFF2-40B4-BE49-F238E27FC236}">
                    <a16:creationId xmlns:a16="http://schemas.microsoft.com/office/drawing/2014/main" id="{554F4E42-5B16-41F4-8FF4-2EB134C1FE1D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Conector Reto 201">
                <a:extLst>
                  <a:ext uri="{FF2B5EF4-FFF2-40B4-BE49-F238E27FC236}">
                    <a16:creationId xmlns:a16="http://schemas.microsoft.com/office/drawing/2014/main" id="{6F4CC20F-EBF6-4AFE-9A4F-68ACC7513B4E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Conector Reto 202">
                <a:extLst>
                  <a:ext uri="{FF2B5EF4-FFF2-40B4-BE49-F238E27FC236}">
                    <a16:creationId xmlns:a16="http://schemas.microsoft.com/office/drawing/2014/main" id="{FA745DE2-9816-4D5B-BB41-BE1874612FFF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Conector Reto 203">
                <a:extLst>
                  <a:ext uri="{FF2B5EF4-FFF2-40B4-BE49-F238E27FC236}">
                    <a16:creationId xmlns:a16="http://schemas.microsoft.com/office/drawing/2014/main" id="{D5B5D721-5554-457C-BE2F-BCA2505CADF6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Conector Reto 204">
                <a:extLst>
                  <a:ext uri="{FF2B5EF4-FFF2-40B4-BE49-F238E27FC236}">
                    <a16:creationId xmlns:a16="http://schemas.microsoft.com/office/drawing/2014/main" id="{BAFF390C-48FB-4FA5-998E-6DDDF9D2B415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Conector Reto 205">
                <a:extLst>
                  <a:ext uri="{FF2B5EF4-FFF2-40B4-BE49-F238E27FC236}">
                    <a16:creationId xmlns:a16="http://schemas.microsoft.com/office/drawing/2014/main" id="{F4B2E647-1CF4-4AF8-9AF5-8EAB6D6E888E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Conector Reto 206">
                <a:extLst>
                  <a:ext uri="{FF2B5EF4-FFF2-40B4-BE49-F238E27FC236}">
                    <a16:creationId xmlns:a16="http://schemas.microsoft.com/office/drawing/2014/main" id="{46DA8C50-AA32-47D8-8DCB-DE9624E60EF3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Conector Reto 207">
                <a:extLst>
                  <a:ext uri="{FF2B5EF4-FFF2-40B4-BE49-F238E27FC236}">
                    <a16:creationId xmlns:a16="http://schemas.microsoft.com/office/drawing/2014/main" id="{51ED6412-8EBC-4680-B7D2-65A4F73BBBD2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Conector Reto 208">
                <a:extLst>
                  <a:ext uri="{FF2B5EF4-FFF2-40B4-BE49-F238E27FC236}">
                    <a16:creationId xmlns:a16="http://schemas.microsoft.com/office/drawing/2014/main" id="{2983F033-A214-4959-956E-4B50B7AC660C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Conector Reto 209">
                <a:extLst>
                  <a:ext uri="{FF2B5EF4-FFF2-40B4-BE49-F238E27FC236}">
                    <a16:creationId xmlns:a16="http://schemas.microsoft.com/office/drawing/2014/main" id="{A77F30C3-5A8C-4BEB-95C1-A7B9C0961F3C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Conector Reto 210">
                <a:extLst>
                  <a:ext uri="{FF2B5EF4-FFF2-40B4-BE49-F238E27FC236}">
                    <a16:creationId xmlns:a16="http://schemas.microsoft.com/office/drawing/2014/main" id="{99A432F5-9A86-437C-8108-7945FA72EC46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Conector Reto 211">
                <a:extLst>
                  <a:ext uri="{FF2B5EF4-FFF2-40B4-BE49-F238E27FC236}">
                    <a16:creationId xmlns:a16="http://schemas.microsoft.com/office/drawing/2014/main" id="{4F8B1465-BA18-4D1C-ADED-D4BAA7638AA4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Conector Reto 212">
                <a:extLst>
                  <a:ext uri="{FF2B5EF4-FFF2-40B4-BE49-F238E27FC236}">
                    <a16:creationId xmlns:a16="http://schemas.microsoft.com/office/drawing/2014/main" id="{45DD7842-E27E-4461-B9C8-63AD2F0C44F3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Conector Reto 213">
                <a:extLst>
                  <a:ext uri="{FF2B5EF4-FFF2-40B4-BE49-F238E27FC236}">
                    <a16:creationId xmlns:a16="http://schemas.microsoft.com/office/drawing/2014/main" id="{3C45934F-49A5-4EDB-A9A3-5540D74AB1AB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Conector Reto 214">
                <a:extLst>
                  <a:ext uri="{FF2B5EF4-FFF2-40B4-BE49-F238E27FC236}">
                    <a16:creationId xmlns:a16="http://schemas.microsoft.com/office/drawing/2014/main" id="{EEF9B0E3-0DC0-4D03-A02B-8F62D905F4F5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Conector Reto 215">
                <a:extLst>
                  <a:ext uri="{FF2B5EF4-FFF2-40B4-BE49-F238E27FC236}">
                    <a16:creationId xmlns:a16="http://schemas.microsoft.com/office/drawing/2014/main" id="{2B1998C4-BF81-4332-A399-AD43467F677F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Conector Reto 216">
                <a:extLst>
                  <a:ext uri="{FF2B5EF4-FFF2-40B4-BE49-F238E27FC236}">
                    <a16:creationId xmlns:a16="http://schemas.microsoft.com/office/drawing/2014/main" id="{44CFAF52-7684-46F2-8DFD-70A7F36DB0E6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Conector Reto 217">
                <a:extLst>
                  <a:ext uri="{FF2B5EF4-FFF2-40B4-BE49-F238E27FC236}">
                    <a16:creationId xmlns:a16="http://schemas.microsoft.com/office/drawing/2014/main" id="{93EFB5D1-BDF7-40B6-BBEA-D489CE79F154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Conector Reto 218">
                <a:extLst>
                  <a:ext uri="{FF2B5EF4-FFF2-40B4-BE49-F238E27FC236}">
                    <a16:creationId xmlns:a16="http://schemas.microsoft.com/office/drawing/2014/main" id="{B5A98777-A259-461F-A9B2-21DFC45C179E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Conector Reto 219">
                <a:extLst>
                  <a:ext uri="{FF2B5EF4-FFF2-40B4-BE49-F238E27FC236}">
                    <a16:creationId xmlns:a16="http://schemas.microsoft.com/office/drawing/2014/main" id="{0F795195-D966-482A-8D47-6265C00F6D00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Conector Reto 220">
                <a:extLst>
                  <a:ext uri="{FF2B5EF4-FFF2-40B4-BE49-F238E27FC236}">
                    <a16:creationId xmlns:a16="http://schemas.microsoft.com/office/drawing/2014/main" id="{6E881E12-FFE1-441E-B36B-804289472BA7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Conector Reto 221">
                <a:extLst>
                  <a:ext uri="{FF2B5EF4-FFF2-40B4-BE49-F238E27FC236}">
                    <a16:creationId xmlns:a16="http://schemas.microsoft.com/office/drawing/2014/main" id="{61DBEB97-C3B3-4646-9760-227E20B15557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Conector Reto 222">
                <a:extLst>
                  <a:ext uri="{FF2B5EF4-FFF2-40B4-BE49-F238E27FC236}">
                    <a16:creationId xmlns:a16="http://schemas.microsoft.com/office/drawing/2014/main" id="{0BA17FBA-A611-4CA2-9CDC-E073B889C4CA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Conector Reto 223">
                <a:extLst>
                  <a:ext uri="{FF2B5EF4-FFF2-40B4-BE49-F238E27FC236}">
                    <a16:creationId xmlns:a16="http://schemas.microsoft.com/office/drawing/2014/main" id="{1B66F6D2-50DA-4E7A-8583-E9159CD9622E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Conector Reto 224">
                <a:extLst>
                  <a:ext uri="{FF2B5EF4-FFF2-40B4-BE49-F238E27FC236}">
                    <a16:creationId xmlns:a16="http://schemas.microsoft.com/office/drawing/2014/main" id="{DD181CC7-8652-404A-B5C7-58004FD15F30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Conector Reto 225">
                <a:extLst>
                  <a:ext uri="{FF2B5EF4-FFF2-40B4-BE49-F238E27FC236}">
                    <a16:creationId xmlns:a16="http://schemas.microsoft.com/office/drawing/2014/main" id="{75706D69-47CD-47E3-83C9-EDB4EAF58C8A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Conector Reto 226">
                <a:extLst>
                  <a:ext uri="{FF2B5EF4-FFF2-40B4-BE49-F238E27FC236}">
                    <a16:creationId xmlns:a16="http://schemas.microsoft.com/office/drawing/2014/main" id="{2ADC21AA-CD21-436C-A9D7-DC4167E50082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Conector Reto 227">
                <a:extLst>
                  <a:ext uri="{FF2B5EF4-FFF2-40B4-BE49-F238E27FC236}">
                    <a16:creationId xmlns:a16="http://schemas.microsoft.com/office/drawing/2014/main" id="{4702CCCC-772F-4AF1-8201-73C25371105B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Conector Reto 228">
                <a:extLst>
                  <a:ext uri="{FF2B5EF4-FFF2-40B4-BE49-F238E27FC236}">
                    <a16:creationId xmlns:a16="http://schemas.microsoft.com/office/drawing/2014/main" id="{62AAD2B7-288B-42CF-804B-E33B84D747A6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Conector Reto 229">
                <a:extLst>
                  <a:ext uri="{FF2B5EF4-FFF2-40B4-BE49-F238E27FC236}">
                    <a16:creationId xmlns:a16="http://schemas.microsoft.com/office/drawing/2014/main" id="{D51CCD7B-95EB-4EE4-BAED-4308C80BF36E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Conector Reto 230">
                <a:extLst>
                  <a:ext uri="{FF2B5EF4-FFF2-40B4-BE49-F238E27FC236}">
                    <a16:creationId xmlns:a16="http://schemas.microsoft.com/office/drawing/2014/main" id="{F92C4B5C-D0FB-4C0A-B5FA-2C7DDF7625CE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Conector Reto 231">
                <a:extLst>
                  <a:ext uri="{FF2B5EF4-FFF2-40B4-BE49-F238E27FC236}">
                    <a16:creationId xmlns:a16="http://schemas.microsoft.com/office/drawing/2014/main" id="{64D2931E-A280-496D-99C1-5C2A820CB4D8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Conector Reto 232">
                <a:extLst>
                  <a:ext uri="{FF2B5EF4-FFF2-40B4-BE49-F238E27FC236}">
                    <a16:creationId xmlns:a16="http://schemas.microsoft.com/office/drawing/2014/main" id="{ED33CBE3-55B1-43CF-96B9-2E994EBCEA31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Conector Reto 233">
                <a:extLst>
                  <a:ext uri="{FF2B5EF4-FFF2-40B4-BE49-F238E27FC236}">
                    <a16:creationId xmlns:a16="http://schemas.microsoft.com/office/drawing/2014/main" id="{16C6D563-A48C-4E6B-AE46-2CCE38A66019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Conector Reto 234">
                <a:extLst>
                  <a:ext uri="{FF2B5EF4-FFF2-40B4-BE49-F238E27FC236}">
                    <a16:creationId xmlns:a16="http://schemas.microsoft.com/office/drawing/2014/main" id="{AD0ABECB-C92E-4F76-89A6-1334939CDF83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Conector Reto 235">
                <a:extLst>
                  <a:ext uri="{FF2B5EF4-FFF2-40B4-BE49-F238E27FC236}">
                    <a16:creationId xmlns:a16="http://schemas.microsoft.com/office/drawing/2014/main" id="{8C258514-FFA8-4DE3-9B25-D55705AC3BDA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Conector Reto 236">
                <a:extLst>
                  <a:ext uri="{FF2B5EF4-FFF2-40B4-BE49-F238E27FC236}">
                    <a16:creationId xmlns:a16="http://schemas.microsoft.com/office/drawing/2014/main" id="{C2B9E312-EEBF-4783-B25E-D7DD0D6E7120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Conector Reto 237">
                <a:extLst>
                  <a:ext uri="{FF2B5EF4-FFF2-40B4-BE49-F238E27FC236}">
                    <a16:creationId xmlns:a16="http://schemas.microsoft.com/office/drawing/2014/main" id="{7CB21139-A4D5-4D0F-9AD0-868FFC4240F0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Conector Reto 238">
                <a:extLst>
                  <a:ext uri="{FF2B5EF4-FFF2-40B4-BE49-F238E27FC236}">
                    <a16:creationId xmlns:a16="http://schemas.microsoft.com/office/drawing/2014/main" id="{E72FF9AC-BC86-42FD-8DF7-72429C958CA8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Conector Reto 239">
                <a:extLst>
                  <a:ext uri="{FF2B5EF4-FFF2-40B4-BE49-F238E27FC236}">
                    <a16:creationId xmlns:a16="http://schemas.microsoft.com/office/drawing/2014/main" id="{23D09EAB-27F8-4FAC-91C2-4942ABA74085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Conector Reto 240">
                <a:extLst>
                  <a:ext uri="{FF2B5EF4-FFF2-40B4-BE49-F238E27FC236}">
                    <a16:creationId xmlns:a16="http://schemas.microsoft.com/office/drawing/2014/main" id="{10D82CB2-C309-4CCD-9FB1-EF8F4407ECC9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Conector Reto 241">
                <a:extLst>
                  <a:ext uri="{FF2B5EF4-FFF2-40B4-BE49-F238E27FC236}">
                    <a16:creationId xmlns:a16="http://schemas.microsoft.com/office/drawing/2014/main" id="{3625D6FE-BC58-4E33-B4E9-282D5CB75E05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Conector Reto 242">
                <a:extLst>
                  <a:ext uri="{FF2B5EF4-FFF2-40B4-BE49-F238E27FC236}">
                    <a16:creationId xmlns:a16="http://schemas.microsoft.com/office/drawing/2014/main" id="{2158CF66-DCD3-4627-9675-61B42A303719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Conector Reto 243">
                <a:extLst>
                  <a:ext uri="{FF2B5EF4-FFF2-40B4-BE49-F238E27FC236}">
                    <a16:creationId xmlns:a16="http://schemas.microsoft.com/office/drawing/2014/main" id="{44ED85B9-D0C1-4222-B4BC-E81876EC3883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Conector Reto 244">
                <a:extLst>
                  <a:ext uri="{FF2B5EF4-FFF2-40B4-BE49-F238E27FC236}">
                    <a16:creationId xmlns:a16="http://schemas.microsoft.com/office/drawing/2014/main" id="{1299F075-06C0-46B8-A3F7-1D7E8D6001DB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Conector Reto 245">
                <a:extLst>
                  <a:ext uri="{FF2B5EF4-FFF2-40B4-BE49-F238E27FC236}">
                    <a16:creationId xmlns:a16="http://schemas.microsoft.com/office/drawing/2014/main" id="{AEA87578-2C04-4651-A5BF-81D06050C9F3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Conector Reto 246">
                <a:extLst>
                  <a:ext uri="{FF2B5EF4-FFF2-40B4-BE49-F238E27FC236}">
                    <a16:creationId xmlns:a16="http://schemas.microsoft.com/office/drawing/2014/main" id="{12A8551E-D8EB-40F2-AD25-87484A17D2F1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Conector Reto 247">
                <a:extLst>
                  <a:ext uri="{FF2B5EF4-FFF2-40B4-BE49-F238E27FC236}">
                    <a16:creationId xmlns:a16="http://schemas.microsoft.com/office/drawing/2014/main" id="{AC1E0E32-3B75-404A-9165-573378250855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Conector Reto 248">
                <a:extLst>
                  <a:ext uri="{FF2B5EF4-FFF2-40B4-BE49-F238E27FC236}">
                    <a16:creationId xmlns:a16="http://schemas.microsoft.com/office/drawing/2014/main" id="{4A410333-16BA-443A-B24F-418ED7753666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Conector Reto 249">
                <a:extLst>
                  <a:ext uri="{FF2B5EF4-FFF2-40B4-BE49-F238E27FC236}">
                    <a16:creationId xmlns:a16="http://schemas.microsoft.com/office/drawing/2014/main" id="{271589D1-7914-4EA7-B6B4-C1E7EA5FE674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Conector Reto 250">
                <a:extLst>
                  <a:ext uri="{FF2B5EF4-FFF2-40B4-BE49-F238E27FC236}">
                    <a16:creationId xmlns:a16="http://schemas.microsoft.com/office/drawing/2014/main" id="{E62A5ACA-F5D5-41F3-9549-06DB799C4D17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Conector Reto 251">
                <a:extLst>
                  <a:ext uri="{FF2B5EF4-FFF2-40B4-BE49-F238E27FC236}">
                    <a16:creationId xmlns:a16="http://schemas.microsoft.com/office/drawing/2014/main" id="{EA254CA6-3565-4CD0-8BEB-C94A533C0113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Conector Reto 252">
                <a:extLst>
                  <a:ext uri="{FF2B5EF4-FFF2-40B4-BE49-F238E27FC236}">
                    <a16:creationId xmlns:a16="http://schemas.microsoft.com/office/drawing/2014/main" id="{E62203F9-E5BE-44F8-8D43-31EEF85E9221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Conector Reto 253">
                <a:extLst>
                  <a:ext uri="{FF2B5EF4-FFF2-40B4-BE49-F238E27FC236}">
                    <a16:creationId xmlns:a16="http://schemas.microsoft.com/office/drawing/2014/main" id="{FC43FC58-4722-4D22-88C1-652EB1658511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Conector Reto 254">
                <a:extLst>
                  <a:ext uri="{FF2B5EF4-FFF2-40B4-BE49-F238E27FC236}">
                    <a16:creationId xmlns:a16="http://schemas.microsoft.com/office/drawing/2014/main" id="{D4C87F1C-06F8-43CD-8920-F525A5504B52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Conector Reto 255">
                <a:extLst>
                  <a:ext uri="{FF2B5EF4-FFF2-40B4-BE49-F238E27FC236}">
                    <a16:creationId xmlns:a16="http://schemas.microsoft.com/office/drawing/2014/main" id="{F75BF2BA-0DFF-4812-986E-9F2286A9F464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" name="Conector Reto 256">
                <a:extLst>
                  <a:ext uri="{FF2B5EF4-FFF2-40B4-BE49-F238E27FC236}">
                    <a16:creationId xmlns:a16="http://schemas.microsoft.com/office/drawing/2014/main" id="{7B79CBCB-DE00-4F16-A2FC-E54EF816BA34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Conector Reto 257">
                <a:extLst>
                  <a:ext uri="{FF2B5EF4-FFF2-40B4-BE49-F238E27FC236}">
                    <a16:creationId xmlns:a16="http://schemas.microsoft.com/office/drawing/2014/main" id="{DEA1374B-AC49-4266-965E-1F9CD9E53BC3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Conector Reto 258">
                <a:extLst>
                  <a:ext uri="{FF2B5EF4-FFF2-40B4-BE49-F238E27FC236}">
                    <a16:creationId xmlns:a16="http://schemas.microsoft.com/office/drawing/2014/main" id="{325DE178-9F40-48D5-B0A9-4B0324742253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61" name="Grupo 260">
            <a:extLst>
              <a:ext uri="{FF2B5EF4-FFF2-40B4-BE49-F238E27FC236}">
                <a16:creationId xmlns:a16="http://schemas.microsoft.com/office/drawing/2014/main" id="{29858C9E-401F-4216-8087-A25D1B58814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5392608">
            <a:off x="5548055" y="393108"/>
            <a:ext cx="3686293" cy="3203578"/>
            <a:chOff x="5281603" y="104899"/>
            <a:chExt cx="6910397" cy="6005491"/>
          </a:xfrm>
        </p:grpSpPr>
        <p:sp>
          <p:nvSpPr>
            <p:cNvPr id="262" name="Forma Livre 17">
              <a:extLst>
                <a:ext uri="{FF2B5EF4-FFF2-40B4-BE49-F238E27FC236}">
                  <a16:creationId xmlns:a16="http://schemas.microsoft.com/office/drawing/2014/main" id="{D963FBC5-E6AD-44F8-AF49-6F5B5BF9DB3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sz="1350" dirty="0"/>
            </a:p>
          </p:txBody>
        </p:sp>
        <p:grpSp>
          <p:nvGrpSpPr>
            <p:cNvPr id="263" name="Grupo 262">
              <a:extLst>
                <a:ext uri="{FF2B5EF4-FFF2-40B4-BE49-F238E27FC236}">
                  <a16:creationId xmlns:a16="http://schemas.microsoft.com/office/drawing/2014/main" id="{EF1F68DE-2C0A-4FBF-8033-8DFBB75AE20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264" name="Conector Reto 263">
                <a:extLst>
                  <a:ext uri="{FF2B5EF4-FFF2-40B4-BE49-F238E27FC236}">
                    <a16:creationId xmlns:a16="http://schemas.microsoft.com/office/drawing/2014/main" id="{1C147FEA-3E5D-4830-B91C-78418FE209F4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Conector Reto 264">
                <a:extLst>
                  <a:ext uri="{FF2B5EF4-FFF2-40B4-BE49-F238E27FC236}">
                    <a16:creationId xmlns:a16="http://schemas.microsoft.com/office/drawing/2014/main" id="{C91F075D-8726-4FD6-BE73-EDCD7607303C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6" name="Conector Reto 265">
                <a:extLst>
                  <a:ext uri="{FF2B5EF4-FFF2-40B4-BE49-F238E27FC236}">
                    <a16:creationId xmlns:a16="http://schemas.microsoft.com/office/drawing/2014/main" id="{0BDE3685-352D-4E32-9662-2C6C92E20FAB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" name="Conector Reto 266">
                <a:extLst>
                  <a:ext uri="{FF2B5EF4-FFF2-40B4-BE49-F238E27FC236}">
                    <a16:creationId xmlns:a16="http://schemas.microsoft.com/office/drawing/2014/main" id="{10A2922F-AA86-4B02-80C4-409D71A0AD79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Conector Reto 267">
                <a:extLst>
                  <a:ext uri="{FF2B5EF4-FFF2-40B4-BE49-F238E27FC236}">
                    <a16:creationId xmlns:a16="http://schemas.microsoft.com/office/drawing/2014/main" id="{A23C72B0-E133-40CF-A094-E239AD994B22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Conector Reto 268">
                <a:extLst>
                  <a:ext uri="{FF2B5EF4-FFF2-40B4-BE49-F238E27FC236}">
                    <a16:creationId xmlns:a16="http://schemas.microsoft.com/office/drawing/2014/main" id="{63F2DFC9-23E2-4429-911D-AA55B034054A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Conector Reto 269">
                <a:extLst>
                  <a:ext uri="{FF2B5EF4-FFF2-40B4-BE49-F238E27FC236}">
                    <a16:creationId xmlns:a16="http://schemas.microsoft.com/office/drawing/2014/main" id="{E71590EC-7AA6-47B3-AFF5-6E9A1B8B1C7E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Conector Reto 270">
                <a:extLst>
                  <a:ext uri="{FF2B5EF4-FFF2-40B4-BE49-F238E27FC236}">
                    <a16:creationId xmlns:a16="http://schemas.microsoft.com/office/drawing/2014/main" id="{23C6AC81-5D5E-4224-B222-B731E90F1C73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Conector Reto 271">
                <a:extLst>
                  <a:ext uri="{FF2B5EF4-FFF2-40B4-BE49-F238E27FC236}">
                    <a16:creationId xmlns:a16="http://schemas.microsoft.com/office/drawing/2014/main" id="{164FB43F-3082-49BF-A7C5-72A42773D432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Conector Reto 272">
                <a:extLst>
                  <a:ext uri="{FF2B5EF4-FFF2-40B4-BE49-F238E27FC236}">
                    <a16:creationId xmlns:a16="http://schemas.microsoft.com/office/drawing/2014/main" id="{C9F3EE03-5655-4428-86AC-F579E8F339B2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Conector Reto 273">
                <a:extLst>
                  <a:ext uri="{FF2B5EF4-FFF2-40B4-BE49-F238E27FC236}">
                    <a16:creationId xmlns:a16="http://schemas.microsoft.com/office/drawing/2014/main" id="{EF7335E6-5FFD-4206-9AF0-1791A88C9A02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Conector Reto 274">
                <a:extLst>
                  <a:ext uri="{FF2B5EF4-FFF2-40B4-BE49-F238E27FC236}">
                    <a16:creationId xmlns:a16="http://schemas.microsoft.com/office/drawing/2014/main" id="{CE837EB7-EE63-4B6B-9334-1B8055AD9F30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" name="Conector Reto 275">
                <a:extLst>
                  <a:ext uri="{FF2B5EF4-FFF2-40B4-BE49-F238E27FC236}">
                    <a16:creationId xmlns:a16="http://schemas.microsoft.com/office/drawing/2014/main" id="{4EE8D5FB-B44C-43C8-A4F4-D786090733FA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Conector Reto 276">
                <a:extLst>
                  <a:ext uri="{FF2B5EF4-FFF2-40B4-BE49-F238E27FC236}">
                    <a16:creationId xmlns:a16="http://schemas.microsoft.com/office/drawing/2014/main" id="{8847AA0E-6A2D-41F5-A9B5-3A2F3B87528C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Conector Reto 277">
                <a:extLst>
                  <a:ext uri="{FF2B5EF4-FFF2-40B4-BE49-F238E27FC236}">
                    <a16:creationId xmlns:a16="http://schemas.microsoft.com/office/drawing/2014/main" id="{9E4D651B-C768-4CBE-B971-A3CA38D803F1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Conector Reto 278">
                <a:extLst>
                  <a:ext uri="{FF2B5EF4-FFF2-40B4-BE49-F238E27FC236}">
                    <a16:creationId xmlns:a16="http://schemas.microsoft.com/office/drawing/2014/main" id="{913496D3-4182-4D80-9A16-89DBB7408616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Conector Reto 279">
                <a:extLst>
                  <a:ext uri="{FF2B5EF4-FFF2-40B4-BE49-F238E27FC236}">
                    <a16:creationId xmlns:a16="http://schemas.microsoft.com/office/drawing/2014/main" id="{088D4C91-F0F7-4549-B54A-CC855FD3A788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Conector Reto 280">
                <a:extLst>
                  <a:ext uri="{FF2B5EF4-FFF2-40B4-BE49-F238E27FC236}">
                    <a16:creationId xmlns:a16="http://schemas.microsoft.com/office/drawing/2014/main" id="{84885948-783E-4197-B942-2DDCD542EA66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Conector Reto 281">
                <a:extLst>
                  <a:ext uri="{FF2B5EF4-FFF2-40B4-BE49-F238E27FC236}">
                    <a16:creationId xmlns:a16="http://schemas.microsoft.com/office/drawing/2014/main" id="{2837E330-008B-45A6-98A5-CE7D6FBBE10C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3" name="Conector Reto 282">
                <a:extLst>
                  <a:ext uri="{FF2B5EF4-FFF2-40B4-BE49-F238E27FC236}">
                    <a16:creationId xmlns:a16="http://schemas.microsoft.com/office/drawing/2014/main" id="{DD807602-B947-4984-8017-D89F3B0ADBAF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Conector Reto 283">
                <a:extLst>
                  <a:ext uri="{FF2B5EF4-FFF2-40B4-BE49-F238E27FC236}">
                    <a16:creationId xmlns:a16="http://schemas.microsoft.com/office/drawing/2014/main" id="{57AA37C4-9C24-41F1-98CA-BBD9BE159565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Conector Reto 284">
                <a:extLst>
                  <a:ext uri="{FF2B5EF4-FFF2-40B4-BE49-F238E27FC236}">
                    <a16:creationId xmlns:a16="http://schemas.microsoft.com/office/drawing/2014/main" id="{692CF8CD-056F-4556-939F-1EFF0FECEC15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Conector Reto 285">
                <a:extLst>
                  <a:ext uri="{FF2B5EF4-FFF2-40B4-BE49-F238E27FC236}">
                    <a16:creationId xmlns:a16="http://schemas.microsoft.com/office/drawing/2014/main" id="{A29F3FAC-18B2-4886-9A93-44B7AD01DF6E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Conector Reto 286">
                <a:extLst>
                  <a:ext uri="{FF2B5EF4-FFF2-40B4-BE49-F238E27FC236}">
                    <a16:creationId xmlns:a16="http://schemas.microsoft.com/office/drawing/2014/main" id="{35B536E5-4149-49B5-8119-04FF4A5ACF36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Conector Reto 287">
                <a:extLst>
                  <a:ext uri="{FF2B5EF4-FFF2-40B4-BE49-F238E27FC236}">
                    <a16:creationId xmlns:a16="http://schemas.microsoft.com/office/drawing/2014/main" id="{4A2B8B6A-D5D3-4DAA-AB4B-A1C1086B408E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Conector Reto 288">
                <a:extLst>
                  <a:ext uri="{FF2B5EF4-FFF2-40B4-BE49-F238E27FC236}">
                    <a16:creationId xmlns:a16="http://schemas.microsoft.com/office/drawing/2014/main" id="{F8E4C672-BE9E-4026-992B-B2FE6C13618B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0" name="Conector Reto 289">
                <a:extLst>
                  <a:ext uri="{FF2B5EF4-FFF2-40B4-BE49-F238E27FC236}">
                    <a16:creationId xmlns:a16="http://schemas.microsoft.com/office/drawing/2014/main" id="{AC36DA4E-F1E7-4B68-ADA1-4F132BDCF231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Conector Reto 290">
                <a:extLst>
                  <a:ext uri="{FF2B5EF4-FFF2-40B4-BE49-F238E27FC236}">
                    <a16:creationId xmlns:a16="http://schemas.microsoft.com/office/drawing/2014/main" id="{EB5D2532-6A77-4DE1-8BB0-37AA33FD9F28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Conector Reto 291">
                <a:extLst>
                  <a:ext uri="{FF2B5EF4-FFF2-40B4-BE49-F238E27FC236}">
                    <a16:creationId xmlns:a16="http://schemas.microsoft.com/office/drawing/2014/main" id="{BF234A36-BE57-450D-BDA2-AD70152CF5C5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Conector Reto 292">
                <a:extLst>
                  <a:ext uri="{FF2B5EF4-FFF2-40B4-BE49-F238E27FC236}">
                    <a16:creationId xmlns:a16="http://schemas.microsoft.com/office/drawing/2014/main" id="{D461473E-1290-4BD0-B4DF-3C95DCE0F615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Conector Reto 293">
                <a:extLst>
                  <a:ext uri="{FF2B5EF4-FFF2-40B4-BE49-F238E27FC236}">
                    <a16:creationId xmlns:a16="http://schemas.microsoft.com/office/drawing/2014/main" id="{50325318-A62D-4427-B613-AF5E076E3D3D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Conector Reto 294">
                <a:extLst>
                  <a:ext uri="{FF2B5EF4-FFF2-40B4-BE49-F238E27FC236}">
                    <a16:creationId xmlns:a16="http://schemas.microsoft.com/office/drawing/2014/main" id="{3F928DB9-6B46-43EF-A7CF-C4B9830CA51B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Conector Reto 295">
                <a:extLst>
                  <a:ext uri="{FF2B5EF4-FFF2-40B4-BE49-F238E27FC236}">
                    <a16:creationId xmlns:a16="http://schemas.microsoft.com/office/drawing/2014/main" id="{BA011901-65F6-4D44-BD40-744878B6B2D1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" name="Conector Reto 296">
                <a:extLst>
                  <a:ext uri="{FF2B5EF4-FFF2-40B4-BE49-F238E27FC236}">
                    <a16:creationId xmlns:a16="http://schemas.microsoft.com/office/drawing/2014/main" id="{E838496B-B788-4873-9E1C-9B4442984E61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Conector Reto 297">
                <a:extLst>
                  <a:ext uri="{FF2B5EF4-FFF2-40B4-BE49-F238E27FC236}">
                    <a16:creationId xmlns:a16="http://schemas.microsoft.com/office/drawing/2014/main" id="{A15262F7-23A5-4A6B-BD2C-44CF82ECDEEA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Conector Reto 298">
                <a:extLst>
                  <a:ext uri="{FF2B5EF4-FFF2-40B4-BE49-F238E27FC236}">
                    <a16:creationId xmlns:a16="http://schemas.microsoft.com/office/drawing/2014/main" id="{B5857A42-75EB-4FF2-AF41-2D612A687D34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Conector Reto 299">
                <a:extLst>
                  <a:ext uri="{FF2B5EF4-FFF2-40B4-BE49-F238E27FC236}">
                    <a16:creationId xmlns:a16="http://schemas.microsoft.com/office/drawing/2014/main" id="{3FC449E1-9573-406B-A201-3E897E668A4C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Conector Reto 300">
                <a:extLst>
                  <a:ext uri="{FF2B5EF4-FFF2-40B4-BE49-F238E27FC236}">
                    <a16:creationId xmlns:a16="http://schemas.microsoft.com/office/drawing/2014/main" id="{71001847-954F-46EC-97E7-E38732517B9E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2" name="Conector Reto 301">
                <a:extLst>
                  <a:ext uri="{FF2B5EF4-FFF2-40B4-BE49-F238E27FC236}">
                    <a16:creationId xmlns:a16="http://schemas.microsoft.com/office/drawing/2014/main" id="{F3B040FD-D427-4F90-8CFC-D4295224879A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3" name="Conector Reto 302">
                <a:extLst>
                  <a:ext uri="{FF2B5EF4-FFF2-40B4-BE49-F238E27FC236}">
                    <a16:creationId xmlns:a16="http://schemas.microsoft.com/office/drawing/2014/main" id="{975C627A-78ED-4D2B-9F9E-26BE2C0A7503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4" name="Conector Reto 303">
                <a:extLst>
                  <a:ext uri="{FF2B5EF4-FFF2-40B4-BE49-F238E27FC236}">
                    <a16:creationId xmlns:a16="http://schemas.microsoft.com/office/drawing/2014/main" id="{2523831A-B9F1-40EF-B113-873BEFA66099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5" name="Conector Reto 304">
                <a:extLst>
                  <a:ext uri="{FF2B5EF4-FFF2-40B4-BE49-F238E27FC236}">
                    <a16:creationId xmlns:a16="http://schemas.microsoft.com/office/drawing/2014/main" id="{07483313-610C-403C-811D-EE70A78046D3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6" name="Conector Reto 305">
                <a:extLst>
                  <a:ext uri="{FF2B5EF4-FFF2-40B4-BE49-F238E27FC236}">
                    <a16:creationId xmlns:a16="http://schemas.microsoft.com/office/drawing/2014/main" id="{E1CE5A29-BB15-441C-B3CD-3D3EE2163DA8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" name="Conector Reto 306">
                <a:extLst>
                  <a:ext uri="{FF2B5EF4-FFF2-40B4-BE49-F238E27FC236}">
                    <a16:creationId xmlns:a16="http://schemas.microsoft.com/office/drawing/2014/main" id="{E476D005-3155-4DEF-88DE-068B497DED91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" name="Conector Reto 307">
                <a:extLst>
                  <a:ext uri="{FF2B5EF4-FFF2-40B4-BE49-F238E27FC236}">
                    <a16:creationId xmlns:a16="http://schemas.microsoft.com/office/drawing/2014/main" id="{2628975E-6165-407B-8A45-7F23746BCC6E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Conector Reto 308">
                <a:extLst>
                  <a:ext uri="{FF2B5EF4-FFF2-40B4-BE49-F238E27FC236}">
                    <a16:creationId xmlns:a16="http://schemas.microsoft.com/office/drawing/2014/main" id="{6A69F000-3171-47D5-8EFE-4F201716C071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" name="Conector Reto 309">
                <a:extLst>
                  <a:ext uri="{FF2B5EF4-FFF2-40B4-BE49-F238E27FC236}">
                    <a16:creationId xmlns:a16="http://schemas.microsoft.com/office/drawing/2014/main" id="{60092325-1C07-4FBC-9C9C-42244C9B9DC2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" name="Conector Reto 310">
                <a:extLst>
                  <a:ext uri="{FF2B5EF4-FFF2-40B4-BE49-F238E27FC236}">
                    <a16:creationId xmlns:a16="http://schemas.microsoft.com/office/drawing/2014/main" id="{2A33CB00-75FF-4DFF-9D6A-CEF5EA2E2602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Conector Reto 311">
                <a:extLst>
                  <a:ext uri="{FF2B5EF4-FFF2-40B4-BE49-F238E27FC236}">
                    <a16:creationId xmlns:a16="http://schemas.microsoft.com/office/drawing/2014/main" id="{139B85FF-580E-435C-8523-23A0352695B6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Conector Reto 312">
                <a:extLst>
                  <a:ext uri="{FF2B5EF4-FFF2-40B4-BE49-F238E27FC236}">
                    <a16:creationId xmlns:a16="http://schemas.microsoft.com/office/drawing/2014/main" id="{C53E7419-AF0F-4B69-88BF-853EDC328C5B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" name="Conector Reto 313">
                <a:extLst>
                  <a:ext uri="{FF2B5EF4-FFF2-40B4-BE49-F238E27FC236}">
                    <a16:creationId xmlns:a16="http://schemas.microsoft.com/office/drawing/2014/main" id="{052C8AEF-9C9D-4737-BA0F-DBB3BF0C04C7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" name="Conector Reto 314">
                <a:extLst>
                  <a:ext uri="{FF2B5EF4-FFF2-40B4-BE49-F238E27FC236}">
                    <a16:creationId xmlns:a16="http://schemas.microsoft.com/office/drawing/2014/main" id="{6ADDDBC2-F0DB-4038-98D0-B38749D8C0E7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" name="Conector Reto 315">
                <a:extLst>
                  <a:ext uri="{FF2B5EF4-FFF2-40B4-BE49-F238E27FC236}">
                    <a16:creationId xmlns:a16="http://schemas.microsoft.com/office/drawing/2014/main" id="{E5F14C72-98E5-4A6C-BA03-5E105AA4D4C8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" name="Conector Reto 316">
                <a:extLst>
                  <a:ext uri="{FF2B5EF4-FFF2-40B4-BE49-F238E27FC236}">
                    <a16:creationId xmlns:a16="http://schemas.microsoft.com/office/drawing/2014/main" id="{9ACEF013-464E-44D2-9B83-863E69077E16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" name="Conector Reto 317">
                <a:extLst>
                  <a:ext uri="{FF2B5EF4-FFF2-40B4-BE49-F238E27FC236}">
                    <a16:creationId xmlns:a16="http://schemas.microsoft.com/office/drawing/2014/main" id="{3141F09F-05CE-4CE9-9F5A-861FBC31A83A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" name="Conector Reto 318">
                <a:extLst>
                  <a:ext uri="{FF2B5EF4-FFF2-40B4-BE49-F238E27FC236}">
                    <a16:creationId xmlns:a16="http://schemas.microsoft.com/office/drawing/2014/main" id="{7ED70A3C-4B21-4941-9F11-00A51A748A05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" name="Conector Reto 319">
                <a:extLst>
                  <a:ext uri="{FF2B5EF4-FFF2-40B4-BE49-F238E27FC236}">
                    <a16:creationId xmlns:a16="http://schemas.microsoft.com/office/drawing/2014/main" id="{11927814-33EF-4FBA-95F7-4138C1C7CEC0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" name="Conector Reto 320">
                <a:extLst>
                  <a:ext uri="{FF2B5EF4-FFF2-40B4-BE49-F238E27FC236}">
                    <a16:creationId xmlns:a16="http://schemas.microsoft.com/office/drawing/2014/main" id="{F4D2B900-3BAC-4EE3-AB6E-9F3212F4DCAF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Conector Reto 321">
                <a:extLst>
                  <a:ext uri="{FF2B5EF4-FFF2-40B4-BE49-F238E27FC236}">
                    <a16:creationId xmlns:a16="http://schemas.microsoft.com/office/drawing/2014/main" id="{FB00017B-AD65-4759-8A6A-B03C70E07BA2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" name="Conector Reto 322">
                <a:extLst>
                  <a:ext uri="{FF2B5EF4-FFF2-40B4-BE49-F238E27FC236}">
                    <a16:creationId xmlns:a16="http://schemas.microsoft.com/office/drawing/2014/main" id="{22C4A8E2-640F-4D30-99EC-A2D2B0FD6E5D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" name="Conector Reto 323">
                <a:extLst>
                  <a:ext uri="{FF2B5EF4-FFF2-40B4-BE49-F238E27FC236}">
                    <a16:creationId xmlns:a16="http://schemas.microsoft.com/office/drawing/2014/main" id="{9492085E-DF05-4380-B8C2-93832478CFEB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" name="Conector Reto 324">
                <a:extLst>
                  <a:ext uri="{FF2B5EF4-FFF2-40B4-BE49-F238E27FC236}">
                    <a16:creationId xmlns:a16="http://schemas.microsoft.com/office/drawing/2014/main" id="{49750F82-33DB-42EE-B31F-CC5DE7EBA149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" name="Conector Reto 325">
                <a:extLst>
                  <a:ext uri="{FF2B5EF4-FFF2-40B4-BE49-F238E27FC236}">
                    <a16:creationId xmlns:a16="http://schemas.microsoft.com/office/drawing/2014/main" id="{60B9848F-8B4C-4440-9BF6-98A4F3F72C09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" name="Conector Reto 326">
                <a:extLst>
                  <a:ext uri="{FF2B5EF4-FFF2-40B4-BE49-F238E27FC236}">
                    <a16:creationId xmlns:a16="http://schemas.microsoft.com/office/drawing/2014/main" id="{E7AA0900-78F5-4163-807F-3DEE6DCBB10E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" name="Conector Reto 327">
                <a:extLst>
                  <a:ext uri="{FF2B5EF4-FFF2-40B4-BE49-F238E27FC236}">
                    <a16:creationId xmlns:a16="http://schemas.microsoft.com/office/drawing/2014/main" id="{0F627689-9632-474B-B3A8-EC1A82A36E6C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Conector Reto 328">
                <a:extLst>
                  <a:ext uri="{FF2B5EF4-FFF2-40B4-BE49-F238E27FC236}">
                    <a16:creationId xmlns:a16="http://schemas.microsoft.com/office/drawing/2014/main" id="{71C6CB03-F81D-48A2-BF05-98D4EF2CC20A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" name="Conector Reto 329">
                <a:extLst>
                  <a:ext uri="{FF2B5EF4-FFF2-40B4-BE49-F238E27FC236}">
                    <a16:creationId xmlns:a16="http://schemas.microsoft.com/office/drawing/2014/main" id="{12FB4D2F-4789-48A1-A4AA-F318ED2BA5B7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" name="Conector Reto 330">
                <a:extLst>
                  <a:ext uri="{FF2B5EF4-FFF2-40B4-BE49-F238E27FC236}">
                    <a16:creationId xmlns:a16="http://schemas.microsoft.com/office/drawing/2014/main" id="{64B8907A-2A80-490C-AACF-678CA6DE19D1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" name="Conector Reto 331">
                <a:extLst>
                  <a:ext uri="{FF2B5EF4-FFF2-40B4-BE49-F238E27FC236}">
                    <a16:creationId xmlns:a16="http://schemas.microsoft.com/office/drawing/2014/main" id="{A175CCF3-4796-4C76-A92E-B495335FB451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" name="Conector Reto 332">
                <a:extLst>
                  <a:ext uri="{FF2B5EF4-FFF2-40B4-BE49-F238E27FC236}">
                    <a16:creationId xmlns:a16="http://schemas.microsoft.com/office/drawing/2014/main" id="{8CFC6D15-64F3-449C-8C0B-3FCB2976D261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4" name="Conector Reto 333">
                <a:extLst>
                  <a:ext uri="{FF2B5EF4-FFF2-40B4-BE49-F238E27FC236}">
                    <a16:creationId xmlns:a16="http://schemas.microsoft.com/office/drawing/2014/main" id="{008AA4A6-DD28-4235-AAE3-CC28DF834303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5" name="Conector Reto 334">
                <a:extLst>
                  <a:ext uri="{FF2B5EF4-FFF2-40B4-BE49-F238E27FC236}">
                    <a16:creationId xmlns:a16="http://schemas.microsoft.com/office/drawing/2014/main" id="{3D393E8B-AAB8-4606-A4FA-815EDABDD12F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6" name="Conector Reto 335">
                <a:extLst>
                  <a:ext uri="{FF2B5EF4-FFF2-40B4-BE49-F238E27FC236}">
                    <a16:creationId xmlns:a16="http://schemas.microsoft.com/office/drawing/2014/main" id="{8BA7B770-7EB6-4AC1-B028-9C45DEE440EE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7" name="Conector Reto 336">
                <a:extLst>
                  <a:ext uri="{FF2B5EF4-FFF2-40B4-BE49-F238E27FC236}">
                    <a16:creationId xmlns:a16="http://schemas.microsoft.com/office/drawing/2014/main" id="{D87B822C-3951-4E65-A45D-7160FAC3FD08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" name="Conector Reto 337">
                <a:extLst>
                  <a:ext uri="{FF2B5EF4-FFF2-40B4-BE49-F238E27FC236}">
                    <a16:creationId xmlns:a16="http://schemas.microsoft.com/office/drawing/2014/main" id="{54B9CDF0-DC54-4868-B60A-6840FDE6A293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9" name="Conector Reto 338">
                <a:extLst>
                  <a:ext uri="{FF2B5EF4-FFF2-40B4-BE49-F238E27FC236}">
                    <a16:creationId xmlns:a16="http://schemas.microsoft.com/office/drawing/2014/main" id="{3706BEC8-029B-4E0F-A55F-A552E1DE26CA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0" name="Conector Reto 339">
                <a:extLst>
                  <a:ext uri="{FF2B5EF4-FFF2-40B4-BE49-F238E27FC236}">
                    <a16:creationId xmlns:a16="http://schemas.microsoft.com/office/drawing/2014/main" id="{25EBA5EB-4807-4E96-BA08-B6B74AE04050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1" name="Conector Reto 340">
                <a:extLst>
                  <a:ext uri="{FF2B5EF4-FFF2-40B4-BE49-F238E27FC236}">
                    <a16:creationId xmlns:a16="http://schemas.microsoft.com/office/drawing/2014/main" id="{5548885E-CABE-42B5-B06A-1E6B9B198112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7" name="Imagem 6" descr="imagem abstrata de pontos de luz">
            <a:extLst>
              <a:ext uri="{FF2B5EF4-FFF2-40B4-BE49-F238E27FC236}">
                <a16:creationId xmlns:a16="http://schemas.microsoft.com/office/drawing/2014/main" id="{FE6C54C5-D2F4-48F8-B65E-7506F07BCCF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268" r="4773" b="-1"/>
          <a:stretch/>
        </p:blipFill>
        <p:spPr>
          <a:xfrm>
            <a:off x="6041691" y="854353"/>
            <a:ext cx="3099566" cy="2584460"/>
          </a:xfrm>
          <a:custGeom>
            <a:avLst/>
            <a:gdLst>
              <a:gd name="connsiteX0" fmla="*/ 303228 w 4638368"/>
              <a:gd name="connsiteY0" fmla="*/ 0 h 3867534"/>
              <a:gd name="connsiteX1" fmla="*/ 4638368 w 4638368"/>
              <a:gd name="connsiteY1" fmla="*/ 0 h 3867534"/>
              <a:gd name="connsiteX2" fmla="*/ 4638368 w 4638368"/>
              <a:gd name="connsiteY2" fmla="*/ 2952747 h 3867534"/>
              <a:gd name="connsiteX3" fmla="*/ 4585825 w 4638368"/>
              <a:gd name="connsiteY3" fmla="*/ 3013864 h 3867534"/>
              <a:gd name="connsiteX4" fmla="*/ 2641346 w 4638368"/>
              <a:gd name="connsiteY4" fmla="*/ 3867534 h 3867534"/>
              <a:gd name="connsiteX5" fmla="*/ 0 w 4638368"/>
              <a:gd name="connsiteY5" fmla="*/ 1226188 h 3867534"/>
              <a:gd name="connsiteX6" fmla="*/ 260466 w 4638368"/>
              <a:gd name="connsiteY6" fmla="*/ 81056 h 3867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38368" h="3867534">
                <a:moveTo>
                  <a:pt x="303228" y="0"/>
                </a:moveTo>
                <a:lnTo>
                  <a:pt x="4638368" y="0"/>
                </a:lnTo>
                <a:lnTo>
                  <a:pt x="4638368" y="2952747"/>
                </a:lnTo>
                <a:lnTo>
                  <a:pt x="4585825" y="3013864"/>
                </a:lnTo>
                <a:cubicBezTo>
                  <a:pt x="4103088" y="3538671"/>
                  <a:pt x="3410622" y="3867534"/>
                  <a:pt x="2641346" y="3867534"/>
                </a:cubicBezTo>
                <a:cubicBezTo>
                  <a:pt x="1182571" y="3867534"/>
                  <a:pt x="0" y="2684963"/>
                  <a:pt x="0" y="1226188"/>
                </a:cubicBezTo>
                <a:cubicBezTo>
                  <a:pt x="0" y="815907"/>
                  <a:pt x="93544" y="427475"/>
                  <a:pt x="260466" y="81056"/>
                </a:cubicBezTo>
                <a:close/>
              </a:path>
            </a:pathLst>
          </a:custGeom>
        </p:spPr>
      </p:pic>
      <p:graphicFrame>
        <p:nvGraphicFramePr>
          <p:cNvPr id="5" name="Espaço Reservado para Conteúdo 4" descr="gráfico do SmartArt">
            <a:extLst>
              <a:ext uri="{FF2B5EF4-FFF2-40B4-BE49-F238E27FC236}">
                <a16:creationId xmlns:a16="http://schemas.microsoft.com/office/drawing/2014/main" id="{C983627E-F26C-354F-BF0A-ECCD7E968A2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94787915"/>
              </p:ext>
            </p:extLst>
          </p:nvPr>
        </p:nvGraphicFramePr>
        <p:xfrm>
          <a:off x="514351" y="2463801"/>
          <a:ext cx="4607567" cy="27368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422992464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ase">
  <a:themeElements>
    <a:clrScheme name="Celestial">
      <a:dk1>
        <a:sysClr val="windowText" lastClr="000000"/>
      </a:dk1>
      <a:lt1>
        <a:sysClr val="window" lastClr="FFFFFF"/>
      </a:lt1>
      <a:dk2>
        <a:srgbClr val="3F296A"/>
      </a:dk2>
      <a:lt2>
        <a:srgbClr val="EBEBEB"/>
      </a:lt2>
      <a:accent1>
        <a:srgbClr val="E84574"/>
      </a:accent1>
      <a:accent2>
        <a:srgbClr val="798FF2"/>
      </a:accent2>
      <a:accent3>
        <a:srgbClr val="95C369"/>
      </a:accent3>
      <a:accent4>
        <a:srgbClr val="EE875A"/>
      </a:accent4>
      <a:accent5>
        <a:srgbClr val="C363E8"/>
      </a:accent5>
      <a:accent6>
        <a:srgbClr val="6AADC8"/>
      </a:accent6>
      <a:hlink>
        <a:srgbClr val="FE80C7"/>
      </a:hlink>
      <a:folHlink>
        <a:srgbClr val="FBA3EC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0521110_TF22566005_Win32" id="{1FE15E78-71C6-4ADF-885B-997C2E84CB56}" vid="{D5F81D91-54CE-45CD-A8B2-CD19AFE3591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D542B0A4EB8A9043983ADBBA8BD87A76" ma:contentTypeVersion="14" ma:contentTypeDescription="Crie um novo documento." ma:contentTypeScope="" ma:versionID="f692398466c087c0f210ad046b2b017c">
  <xsd:schema xmlns:xsd="http://www.w3.org/2001/XMLSchema" xmlns:xs="http://www.w3.org/2001/XMLSchema" xmlns:p="http://schemas.microsoft.com/office/2006/metadata/properties" xmlns:ns3="94c2c4e1-c8dd-4c3d-a488-326a29df0aaf" xmlns:ns4="0ccd5264-0ae0-4d58-bd80-cf1f4d747877" targetNamespace="http://schemas.microsoft.com/office/2006/metadata/properties" ma:root="true" ma:fieldsID="476b344cec60b285b873bd5456a7ccdc" ns3:_="" ns4:_="">
    <xsd:import namespace="94c2c4e1-c8dd-4c3d-a488-326a29df0aaf"/>
    <xsd:import namespace="0ccd5264-0ae0-4d58-bd80-cf1f4d747877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ServiceDateTaken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ObjectDetectorVersions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4c2c4e1-c8dd-4c3d-a488-326a29df0aa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ObjectDetectorVersions" ma:index="2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1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ccd5264-0ae0-4d58-bd80-cf1f4d747877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9" nillable="true" ma:displayName="Hash de Dica de Compartilhamento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94c2c4e1-c8dd-4c3d-a488-326a29df0aaf" xsi:nil="true"/>
  </documentManagement>
</p:properties>
</file>

<file path=customXml/itemProps1.xml><?xml version="1.0" encoding="utf-8"?>
<ds:datastoreItem xmlns:ds="http://schemas.openxmlformats.org/officeDocument/2006/customXml" ds:itemID="{5EB2E323-72A0-4E9C-B7B4-11B344C5803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4c2c4e1-c8dd-4c3d-a488-326a29df0aaf"/>
    <ds:schemaRef ds:uri="0ccd5264-0ae0-4d58-bd80-cf1f4d7478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0D51BCB-0419-432E-B7F1-25548446A62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F08B90B-70ED-4539-9C14-FB2728D9064F}">
  <ds:schemaRefs>
    <ds:schemaRef ds:uri="http://schemas.microsoft.com/office/infopath/2007/PartnerControls"/>
    <ds:schemaRef ds:uri="http://www.w3.org/XML/1998/namespace"/>
    <ds:schemaRef ds:uri="http://schemas.microsoft.com/office/2006/documentManagement/types"/>
    <ds:schemaRef ds:uri="http://purl.org/dc/dcmitype/"/>
    <ds:schemaRef ds:uri="http://purl.org/dc/elements/1.1/"/>
    <ds:schemaRef ds:uri="0ccd5264-0ae0-4d58-bd80-cf1f4d747877"/>
    <ds:schemaRef ds:uri="http://schemas.openxmlformats.org/package/2006/metadata/core-properties"/>
    <ds:schemaRef ds:uri="94c2c4e1-c8dd-4c3d-a488-326a29df0aaf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Design futurístico</Template>
  <TotalTime>748</TotalTime>
  <Words>972</Words>
  <Application>Microsoft Office PowerPoint</Application>
  <PresentationFormat>Apresentação na tela (4:3)</PresentationFormat>
  <Paragraphs>202</Paragraphs>
  <Slides>34</Slides>
  <Notes>28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34</vt:i4>
      </vt:variant>
    </vt:vector>
  </HeadingPairs>
  <TitlesOfParts>
    <vt:vector size="38" baseType="lpstr">
      <vt:lpstr>Arial</vt:lpstr>
      <vt:lpstr>Calibri</vt:lpstr>
      <vt:lpstr>Calibri Light</vt:lpstr>
      <vt:lpstr>Base</vt:lpstr>
      <vt:lpstr>Introdução ao c#</vt:lpstr>
      <vt:lpstr>O que é o c#?</vt:lpstr>
      <vt:lpstr>O que é o c#?</vt:lpstr>
      <vt:lpstr>Exemplos de alto e baixo nível</vt:lpstr>
      <vt:lpstr>O que é o c#?</vt:lpstr>
      <vt:lpstr>O que é o c#?</vt:lpstr>
      <vt:lpstr>O que é o c#?</vt:lpstr>
      <vt:lpstr>Jogos desenvolvidos com c#:</vt:lpstr>
      <vt:lpstr>Vantagens do C#</vt:lpstr>
      <vt:lpstr>Desvantagens do C#</vt:lpstr>
      <vt:lpstr>Visual studio 2022</vt:lpstr>
      <vt:lpstr>Variáveis</vt:lpstr>
      <vt:lpstr>Variáveis</vt:lpstr>
      <vt:lpstr>Tipos de variável:</vt:lpstr>
      <vt:lpstr>Variáveis mais comuns no C#</vt:lpstr>
      <vt:lpstr>Exemplos onde utilizamos variáveis:</vt:lpstr>
      <vt:lpstr>Boas práticas na programação</vt:lpstr>
      <vt:lpstr>Operadores aritméticos:</vt:lpstr>
      <vt:lpstr>Iniciando o primeiro código:</vt:lpstr>
      <vt:lpstr>Primeiro código:</vt:lpstr>
      <vt:lpstr>Exemplo 1:</vt:lpstr>
      <vt:lpstr>Exemplo 2:</vt:lpstr>
      <vt:lpstr>Exemplo 3:</vt:lpstr>
      <vt:lpstr>Exemplo 4:</vt:lpstr>
      <vt:lpstr>Exercício 1</vt:lpstr>
      <vt:lpstr>Exercício 2</vt:lpstr>
      <vt:lpstr>Exercício 3</vt:lpstr>
      <vt:lpstr>Exercício 4</vt:lpstr>
      <vt:lpstr>Exercício 5 (desafio)</vt:lpstr>
      <vt:lpstr>Resposta: exercícios 1 &amp; 2</vt:lpstr>
      <vt:lpstr>Resposta: exercícios 3 &amp; 4</vt:lpstr>
      <vt:lpstr>Resposta: exercício 5</vt:lpstr>
      <vt:lpstr>Material de apoio </vt:lpstr>
      <vt:lpstr>Grupo do whatsapp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Introdução ao c#</dc:title>
  <dc:creator>WMB: Suporte</dc:creator>
  <cp:lastModifiedBy>Nilton</cp:lastModifiedBy>
  <cp:revision>27</cp:revision>
  <dcterms:created xsi:type="dcterms:W3CDTF">2024-06-25T17:29:05Z</dcterms:created>
  <dcterms:modified xsi:type="dcterms:W3CDTF">2024-07-21T19:25:28Z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0x010100D542B0A4EB8A9043983ADBBA8BD87A76</vt:lpwstr>
  </property>
</Properties>
</file>